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72" r:id="rId2"/>
    <p:sldId id="257" r:id="rId3"/>
    <p:sldId id="271" r:id="rId4"/>
    <p:sldId id="264" r:id="rId5"/>
    <p:sldId id="258" r:id="rId6"/>
    <p:sldId id="259" r:id="rId7"/>
    <p:sldId id="260" r:id="rId8"/>
    <p:sldId id="261" r:id="rId9"/>
    <p:sldId id="263" r:id="rId10"/>
    <p:sldId id="262" r:id="rId11"/>
  </p:sldIdLst>
  <p:sldSz cx="12192000" cy="6858000"/>
  <p:notesSz cx="6858000" cy="9144000"/>
  <p:embeddedFontLst>
    <p:embeddedFont>
      <p:font typeface="Archivo Light" pitchFamily="2" charset="77"/>
      <p:regular r:id="rId13"/>
      <p: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NHL Ducks" panose="02000500000000000000" pitchFamily="2" charset="77"/>
      <p:regular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95EE"/>
    <a:srgbClr val="A897ED"/>
    <a:srgbClr val="9892EE"/>
    <a:srgbClr val="AA93EF"/>
    <a:srgbClr val="9E94ED"/>
    <a:srgbClr val="6473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96"/>
    <p:restoredTop sz="96966"/>
  </p:normalViewPr>
  <p:slideViewPr>
    <p:cSldViewPr snapToGrid="0">
      <p:cViewPr varScale="1">
        <p:scale>
          <a:sx n="152" d="100"/>
          <a:sy n="152" d="100"/>
        </p:scale>
        <p:origin x="10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ADA2E0-FB41-634D-9F5A-0F0B1EB87D7D}" type="datetimeFigureOut">
              <a:rPr lang="en-GB" smtClean="0"/>
              <a:t>01/12/2022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7ADE4C-3875-3B4C-A77E-CE9DE0EDFE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522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7ADE4C-3875-3B4C-A77E-CE9DE0EDFE6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126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7ADE4C-3875-3B4C-A77E-CE9DE0EDFE6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502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7ADE4C-3875-3B4C-A77E-CE9DE0EDFE6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8399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7ADE4C-3875-3B4C-A77E-CE9DE0EDFE6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1062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7ADE4C-3875-3B4C-A77E-CE9DE0EDFE6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951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7ADE4C-3875-3B4C-A77E-CE9DE0EDFE6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7479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7ADE4C-3875-3B4C-A77E-CE9DE0EDFE6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887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HK" b="0" i="0" dirty="0">
                <a:solidFill>
                  <a:srgbClr val="666666"/>
                </a:solidFill>
                <a:effectLst/>
                <a:latin typeface="Roboto" panose="02000000000000000000" pitchFamily="2" charset="0"/>
              </a:rPr>
              <a:t> The mission was simple: destroy Black Mamba and rescue their ae.</a:t>
            </a:r>
          </a:p>
          <a:p>
            <a:endParaRPr lang="en-HK" b="0" i="0" dirty="0">
              <a:solidFill>
                <a:srgbClr val="666666"/>
              </a:solidFill>
              <a:effectLst/>
              <a:latin typeface="Roboto" panose="02000000000000000000" pitchFamily="2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7ADE4C-3875-3B4C-A77E-CE9DE0EDFE6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57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09980-FE19-7F75-BF1A-6FD0ECFDF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8083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EE6DDE-6318-A381-21A2-4CC6513A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AF3DB-E1E8-B1F9-3425-048B17E02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858B6-A482-A3D3-048D-A20188B9C4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967FA8-12EE-9A48-B965-6D99B6A799EB}" type="datetimeFigureOut">
              <a:rPr lang="en-GB" smtClean="0"/>
              <a:t>01/12/2022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ABCE2-7629-B2C3-1BC7-3F52C07256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3FF7F-DA77-15D6-C56D-46B1AEE5B0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681FC-7B9E-3D4D-AD33-A6C60B8D2E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671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chemeClr val="tx1"/>
          </a:solidFill>
          <a:latin typeface="NHL Ducks" panose="02000500000000000000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chivo Light" pitchFamily="2" charset="77"/>
          <a:ea typeface="+mn-ea"/>
          <a:cs typeface="Archivo Light" pitchFamily="2" charset="77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chivo Light" pitchFamily="2" charset="77"/>
          <a:ea typeface="+mn-ea"/>
          <a:cs typeface="Archivo Light" pitchFamily="2" charset="77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chivo Light" pitchFamily="2" charset="77"/>
          <a:ea typeface="+mn-ea"/>
          <a:cs typeface="Archivo Light" pitchFamily="2" charset="77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chivo Light" pitchFamily="2" charset="77"/>
          <a:ea typeface="+mn-ea"/>
          <a:cs typeface="Archivo Light" pitchFamily="2" charset="77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chivo Light" pitchFamily="2" charset="77"/>
          <a:ea typeface="+mn-ea"/>
          <a:cs typeface="Archivo Light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font.com/nhl-ducks.font?text=Karina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youtube.com/playlist?list=PLlUDdVysmOVl-WRaYhIjIGNWzrq3EGTl-" TargetMode="External"/><Relationship Id="rId4" Type="http://schemas.openxmlformats.org/officeDocument/2006/relationships/hyperlink" Target="https://fonts.google.com/specimen/Archivo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23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10" Type="http://schemas.openxmlformats.org/officeDocument/2006/relationships/image" Target="../media/image3.png"/><Relationship Id="rId4" Type="http://schemas.microsoft.com/office/2007/relationships/hdphoto" Target="../media/hdphoto2.wdp"/><Relationship Id="rId9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.xml"/><Relationship Id="rId5" Type="http://schemas.openxmlformats.org/officeDocument/2006/relationships/slide" Target="slide4.xml"/><Relationship Id="rId4" Type="http://schemas.openxmlformats.org/officeDocument/2006/relationships/slide" Target="slide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jpeg"/><Relationship Id="rId7" Type="http://schemas.openxmlformats.org/officeDocument/2006/relationships/slide" Target="slide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slide" Target="slide7.xml"/><Relationship Id="rId3" Type="http://schemas.microsoft.com/office/2007/relationships/media" Target="../media/media3.mp4"/><Relationship Id="rId7" Type="http://schemas.openxmlformats.org/officeDocument/2006/relationships/image" Target="../media/image6.png"/><Relationship Id="rId12" Type="http://schemas.openxmlformats.org/officeDocument/2006/relationships/image" Target="../media/image9.jpeg"/><Relationship Id="rId17" Type="http://schemas.openxmlformats.org/officeDocument/2006/relationships/image" Target="../media/image3.png"/><Relationship Id="rId2" Type="http://schemas.microsoft.com/office/2007/relationships/media" Target="../media/media2.mp4"/><Relationship Id="rId16" Type="http://schemas.openxmlformats.org/officeDocument/2006/relationships/image" Target="../media/image11.jpeg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11" Type="http://schemas.openxmlformats.org/officeDocument/2006/relationships/slide" Target="slide6.xml"/><Relationship Id="rId5" Type="http://schemas.openxmlformats.org/officeDocument/2006/relationships/notesSlide" Target="../notesSlides/notesSlide3.xml"/><Relationship Id="rId15" Type="http://schemas.openxmlformats.org/officeDocument/2006/relationships/slide" Target="slide8.xml"/><Relationship Id="rId10" Type="http://schemas.openxmlformats.org/officeDocument/2006/relationships/image" Target="../media/image8.jpeg"/><Relationship Id="rId4" Type="http://schemas.openxmlformats.org/officeDocument/2006/relationships/slideLayout" Target="../slideLayouts/slideLayout1.xml"/><Relationship Id="rId9" Type="http://schemas.openxmlformats.org/officeDocument/2006/relationships/slide" Target="slide5.xml"/><Relationship Id="rId1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slide" Target="slide6.xml"/><Relationship Id="rId18" Type="http://schemas.openxmlformats.org/officeDocument/2006/relationships/image" Target="../media/image11.jpeg"/><Relationship Id="rId3" Type="http://schemas.microsoft.com/office/2007/relationships/media" Target="../media/media5.mp4"/><Relationship Id="rId7" Type="http://schemas.openxmlformats.org/officeDocument/2006/relationships/image" Target="../media/image13.png"/><Relationship Id="rId12" Type="http://schemas.openxmlformats.org/officeDocument/2006/relationships/image" Target="../media/image8.jpeg"/><Relationship Id="rId17" Type="http://schemas.openxmlformats.org/officeDocument/2006/relationships/slide" Target="slide8.xml"/><Relationship Id="rId2" Type="http://schemas.microsoft.com/office/2007/relationships/media" Target="../media/media4.mp4"/><Relationship Id="rId16" Type="http://schemas.openxmlformats.org/officeDocument/2006/relationships/image" Target="../media/image10.jpeg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11" Type="http://schemas.openxmlformats.org/officeDocument/2006/relationships/slide" Target="slide5.xml"/><Relationship Id="rId5" Type="http://schemas.openxmlformats.org/officeDocument/2006/relationships/notesSlide" Target="../notesSlides/notesSlide4.xml"/><Relationship Id="rId15" Type="http://schemas.openxmlformats.org/officeDocument/2006/relationships/slide" Target="slide7.xml"/><Relationship Id="rId10" Type="http://schemas.openxmlformats.org/officeDocument/2006/relationships/image" Target="../media/image16.png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15.svg"/><Relationship Id="rId1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slide" Target="slide6.xml"/><Relationship Id="rId18" Type="http://schemas.openxmlformats.org/officeDocument/2006/relationships/image" Target="../media/image11.jpeg"/><Relationship Id="rId3" Type="http://schemas.microsoft.com/office/2007/relationships/media" Target="../media/media7.mp4"/><Relationship Id="rId7" Type="http://schemas.openxmlformats.org/officeDocument/2006/relationships/image" Target="../media/image18.png"/><Relationship Id="rId12" Type="http://schemas.openxmlformats.org/officeDocument/2006/relationships/image" Target="../media/image8.jpeg"/><Relationship Id="rId17" Type="http://schemas.openxmlformats.org/officeDocument/2006/relationships/slide" Target="slide8.xml"/><Relationship Id="rId2" Type="http://schemas.microsoft.com/office/2007/relationships/media" Target="../media/media6.mp4"/><Relationship Id="rId16" Type="http://schemas.openxmlformats.org/officeDocument/2006/relationships/image" Target="../media/image10.jpeg"/><Relationship Id="rId1" Type="http://schemas.openxmlformats.org/officeDocument/2006/relationships/video" Target="NULL" TargetMode="External"/><Relationship Id="rId6" Type="http://schemas.openxmlformats.org/officeDocument/2006/relationships/image" Target="../media/image17.png"/><Relationship Id="rId11" Type="http://schemas.openxmlformats.org/officeDocument/2006/relationships/slide" Target="slide5.xml"/><Relationship Id="rId5" Type="http://schemas.openxmlformats.org/officeDocument/2006/relationships/notesSlide" Target="../notesSlides/notesSlide5.xml"/><Relationship Id="rId15" Type="http://schemas.openxmlformats.org/officeDocument/2006/relationships/slide" Target="slide7.xml"/><Relationship Id="rId10" Type="http://schemas.openxmlformats.org/officeDocument/2006/relationships/image" Target="../media/image19.png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15.svg"/><Relationship Id="rId1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slide" Target="slide6.xml"/><Relationship Id="rId18" Type="http://schemas.openxmlformats.org/officeDocument/2006/relationships/image" Target="../media/image11.jpeg"/><Relationship Id="rId3" Type="http://schemas.microsoft.com/office/2007/relationships/media" Target="../media/media9.mp4"/><Relationship Id="rId7" Type="http://schemas.openxmlformats.org/officeDocument/2006/relationships/image" Target="../media/image14.png"/><Relationship Id="rId12" Type="http://schemas.openxmlformats.org/officeDocument/2006/relationships/image" Target="../media/image8.jpeg"/><Relationship Id="rId17" Type="http://schemas.openxmlformats.org/officeDocument/2006/relationships/slide" Target="slide8.xml"/><Relationship Id="rId2" Type="http://schemas.microsoft.com/office/2007/relationships/media" Target="../media/media8.mp4"/><Relationship Id="rId16" Type="http://schemas.openxmlformats.org/officeDocument/2006/relationships/image" Target="../media/image10.jpeg"/><Relationship Id="rId1" Type="http://schemas.openxmlformats.org/officeDocument/2006/relationships/video" Target="NULL" TargetMode="External"/><Relationship Id="rId6" Type="http://schemas.openxmlformats.org/officeDocument/2006/relationships/image" Target="../media/image20.png"/><Relationship Id="rId11" Type="http://schemas.openxmlformats.org/officeDocument/2006/relationships/slide" Target="slide5.xml"/><Relationship Id="rId5" Type="http://schemas.openxmlformats.org/officeDocument/2006/relationships/notesSlide" Target="../notesSlides/notesSlide6.xml"/><Relationship Id="rId15" Type="http://schemas.openxmlformats.org/officeDocument/2006/relationships/slide" Target="slide7.xml"/><Relationship Id="rId10" Type="http://schemas.openxmlformats.org/officeDocument/2006/relationships/image" Target="../media/image22.png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21.png"/><Relationship Id="rId1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3" Type="http://schemas.openxmlformats.org/officeDocument/2006/relationships/image" Target="../media/image23.pn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10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espa Logo Animation | SM Entertainment - YouTube">
            <a:extLst>
              <a:ext uri="{FF2B5EF4-FFF2-40B4-BE49-F238E27FC236}">
                <a16:creationId xmlns:a16="http://schemas.microsoft.com/office/drawing/2014/main" id="{87041495-2F54-5D8A-B8A8-718EB18244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960E78-2F3D-D51F-AA50-BE60FF95B209}"/>
              </a:ext>
            </a:extLst>
          </p:cNvPr>
          <p:cNvSpPr txBox="1"/>
          <p:nvPr/>
        </p:nvSpPr>
        <p:spPr>
          <a:xfrm>
            <a:off x="856424" y="431321"/>
            <a:ext cx="10479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6000" b="1" dirty="0">
                <a:solidFill>
                  <a:schemeClr val="bg1"/>
                </a:solidFill>
              </a:rPr>
              <a:t>Thank you for downloading!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285EA1-C0CD-CFD5-6982-D43DED1D2341}"/>
              </a:ext>
            </a:extLst>
          </p:cNvPr>
          <p:cNvSpPr txBox="1"/>
          <p:nvPr/>
        </p:nvSpPr>
        <p:spPr>
          <a:xfrm>
            <a:off x="1506450" y="1509623"/>
            <a:ext cx="91791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</a:rPr>
              <a:t>Hope it helps and inspires your next presentation!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B6F364-D649-8C48-6E2D-4B811C6F39E8}"/>
              </a:ext>
            </a:extLst>
          </p:cNvPr>
          <p:cNvSpPr txBox="1"/>
          <p:nvPr/>
        </p:nvSpPr>
        <p:spPr>
          <a:xfrm>
            <a:off x="619430" y="2566809"/>
            <a:ext cx="10953138" cy="3174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b="1" dirty="0">
                <a:solidFill>
                  <a:schemeClr val="bg1"/>
                </a:solidFill>
              </a:rPr>
              <a:t>In case the embedded fonts don’t work, download and install these fonts:</a:t>
            </a:r>
            <a:endParaRPr lang="en-GB" sz="20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chemeClr val="bg1"/>
                </a:solidFill>
              </a:rPr>
              <a:t>NHL</a:t>
            </a:r>
            <a:r>
              <a:rPr lang="en-GB" sz="2400" b="1" dirty="0">
                <a:solidFill>
                  <a:schemeClr val="bg1"/>
                </a:solidFill>
              </a:rPr>
              <a:t> </a:t>
            </a:r>
            <a:r>
              <a:rPr lang="en-GB" sz="2000" b="1" dirty="0">
                <a:solidFill>
                  <a:schemeClr val="bg1"/>
                </a:solidFill>
              </a:rPr>
              <a:t>Ducks</a:t>
            </a:r>
            <a:r>
              <a:rPr lang="en-GB" sz="2400" b="1" dirty="0">
                <a:solidFill>
                  <a:schemeClr val="bg1"/>
                </a:solidFill>
              </a:rPr>
              <a:t>: </a:t>
            </a:r>
            <a:r>
              <a:rPr lang="en-GB" sz="2000" dirty="0">
                <a:solidFill>
                  <a:schemeClr val="bg1"/>
                </a:solidFill>
                <a:hlinkClick r:id="rId3"/>
              </a:rPr>
              <a:t>https://www.dafont.com/nhl-ducks.font?text=Karina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GB" sz="2000" b="1" dirty="0" err="1">
                <a:solidFill>
                  <a:schemeClr val="bg1"/>
                </a:solidFill>
              </a:rPr>
              <a:t>Archivo</a:t>
            </a:r>
            <a:r>
              <a:rPr lang="en-GB" sz="2000" b="1" dirty="0">
                <a:solidFill>
                  <a:schemeClr val="bg1"/>
                </a:solidFill>
              </a:rPr>
              <a:t>: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>
                <a:solidFill>
                  <a:schemeClr val="bg1"/>
                </a:solidFill>
                <a:hlinkClick r:id="rId4"/>
              </a:rPr>
              <a:t>https://fonts.google.com/specimen/Archivo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endParaRPr lang="en-GB" sz="24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GB" sz="2400" b="1" dirty="0">
                <a:solidFill>
                  <a:schemeClr val="bg1"/>
                </a:solidFill>
              </a:rPr>
              <a:t>Here are the videos I’ve used: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chemeClr val="bg1"/>
                </a:solidFill>
              </a:rPr>
              <a:t>Videos: </a:t>
            </a:r>
            <a:r>
              <a:rPr lang="en-GB" sz="2000" dirty="0">
                <a:solidFill>
                  <a:schemeClr val="bg1"/>
                </a:solidFill>
                <a:hlinkClick r:id="rId5"/>
              </a:rPr>
              <a:t>https://youtube.com/playlist?list=PLlUDdVysmOVl-WRaYhIjIGNWzrq3EGTl-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60720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AFFCAFCA-8792-72B3-6905-6A736986D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t="13182" b="30568"/>
          <a:stretch/>
        </p:blipFill>
        <p:spPr>
          <a:xfrm>
            <a:off x="0" y="0"/>
            <a:ext cx="12192000" cy="6858000"/>
          </a:xfr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9A454179-9244-E055-8970-A87936CCB364}"/>
              </a:ext>
            </a:extLst>
          </p:cNvPr>
          <p:cNvGrpSpPr/>
          <p:nvPr/>
        </p:nvGrpSpPr>
        <p:grpSpPr>
          <a:xfrm>
            <a:off x="579566" y="1124607"/>
            <a:ext cx="3479143" cy="5312979"/>
            <a:chOff x="579566" y="1124607"/>
            <a:chExt cx="3479143" cy="531297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D6721A-CC0D-42EC-1F17-BEDF85E0C3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269" r="18248"/>
            <a:stretch/>
          </p:blipFill>
          <p:spPr>
            <a:xfrm>
              <a:off x="579566" y="1124607"/>
              <a:ext cx="3479143" cy="5312979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487230-57AB-581D-130F-D2C2800BCDC7}"/>
                </a:ext>
              </a:extLst>
            </p:cNvPr>
            <p:cNvSpPr/>
            <p:nvPr/>
          </p:nvSpPr>
          <p:spPr>
            <a:xfrm>
              <a:off x="579566" y="3615559"/>
              <a:ext cx="3479142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76A84D9-F9FE-F470-BCFC-F80139C35066}"/>
                </a:ext>
              </a:extLst>
            </p:cNvPr>
            <p:cNvSpPr txBox="1"/>
            <p:nvPr/>
          </p:nvSpPr>
          <p:spPr>
            <a:xfrm>
              <a:off x="790516" y="5130607"/>
              <a:ext cx="3066782" cy="1031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32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Next level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aespa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go on their way to discover what’s blocking the SYNK.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73759D-5F65-4BA8-8A6C-C237E7019525}"/>
              </a:ext>
            </a:extLst>
          </p:cNvPr>
          <p:cNvGrpSpPr/>
          <p:nvPr/>
        </p:nvGrpSpPr>
        <p:grpSpPr>
          <a:xfrm>
            <a:off x="4356427" y="1124607"/>
            <a:ext cx="3479145" cy="5312979"/>
            <a:chOff x="4356427" y="1124607"/>
            <a:chExt cx="3479145" cy="531297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092E70D-92B2-B472-CEFB-3A09B9EDEA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446" t="-186" r="2158" b="102"/>
            <a:stretch/>
          </p:blipFill>
          <p:spPr>
            <a:xfrm>
              <a:off x="4356429" y="1124607"/>
              <a:ext cx="3479143" cy="5312979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8B4CD67-BDAE-DAC4-4E10-9BA3F4501328}"/>
                </a:ext>
              </a:extLst>
            </p:cNvPr>
            <p:cNvSpPr/>
            <p:nvPr/>
          </p:nvSpPr>
          <p:spPr>
            <a:xfrm>
              <a:off x="4356427" y="3615559"/>
              <a:ext cx="3479142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3D4E0F7-0753-D209-ED9B-926B82230F20}"/>
                </a:ext>
              </a:extLst>
            </p:cNvPr>
            <p:cNvSpPr txBox="1"/>
            <p:nvPr/>
          </p:nvSpPr>
          <p:spPr>
            <a:xfrm>
              <a:off x="4562607" y="5130607"/>
              <a:ext cx="3066782" cy="1031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32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SAVAGE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aespa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defeats </a:t>
              </a:r>
              <a:r>
                <a:rPr lang="en-GB" sz="1200" dirty="0">
                  <a:solidFill>
                    <a:srgbClr val="FFFFFF"/>
                  </a:solidFill>
                  <a:latin typeface="Archivo Light" pitchFamily="2" charset="77"/>
                  <a:cs typeface="Archivo Light" pitchFamily="2" charset="77"/>
                </a:rPr>
                <a:t>the Black Mamba  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with the use of their individual skills.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20D678E-E0B8-9041-7C98-46B2FE661B7A}"/>
              </a:ext>
            </a:extLst>
          </p:cNvPr>
          <p:cNvGrpSpPr/>
          <p:nvPr/>
        </p:nvGrpSpPr>
        <p:grpSpPr>
          <a:xfrm>
            <a:off x="8133291" y="1124607"/>
            <a:ext cx="3479143" cy="5312980"/>
            <a:chOff x="8133291" y="1124607"/>
            <a:chExt cx="3479143" cy="531298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A57A741-3132-10E2-3E1D-A2C09A46A7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8700" r="34483"/>
            <a:stretch/>
          </p:blipFill>
          <p:spPr>
            <a:xfrm>
              <a:off x="8133291" y="1124607"/>
              <a:ext cx="3479143" cy="5312980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94BC74C-8D64-BE30-1A09-7980C7332CE5}"/>
                </a:ext>
              </a:extLst>
            </p:cNvPr>
            <p:cNvSpPr/>
            <p:nvPr/>
          </p:nvSpPr>
          <p:spPr>
            <a:xfrm>
              <a:off x="8133292" y="3614493"/>
              <a:ext cx="3479142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2E173DC-02F5-E8BB-6C23-68FD3234A502}"/>
                </a:ext>
              </a:extLst>
            </p:cNvPr>
            <p:cNvSpPr txBox="1"/>
            <p:nvPr/>
          </p:nvSpPr>
          <p:spPr>
            <a:xfrm>
              <a:off x="8324192" y="5130607"/>
              <a:ext cx="3066782" cy="1031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32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Girls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aespa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enters a new chapter as they’ve finally defeated their arch-nemesis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1A41502-7E49-5945-1F13-1EB42149D5B2}"/>
              </a:ext>
            </a:extLst>
          </p:cNvPr>
          <p:cNvGrpSpPr/>
          <p:nvPr/>
        </p:nvGrpSpPr>
        <p:grpSpPr>
          <a:xfrm>
            <a:off x="-9293298" y="1124607"/>
            <a:ext cx="5798279" cy="5312979"/>
            <a:chOff x="-9293298" y="1124607"/>
            <a:chExt cx="5798279" cy="531297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B8336E1-E962-8B61-90E4-ED5819E98F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5389" b="30450"/>
            <a:stretch/>
          </p:blipFill>
          <p:spPr>
            <a:xfrm>
              <a:off x="-9293298" y="1124607"/>
              <a:ext cx="5798279" cy="5312979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4149061-C9A8-8864-A894-610F33F447D3}"/>
                </a:ext>
              </a:extLst>
            </p:cNvPr>
            <p:cNvSpPr/>
            <p:nvPr/>
          </p:nvSpPr>
          <p:spPr>
            <a:xfrm>
              <a:off x="-9293298" y="3615559"/>
              <a:ext cx="5798278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F194DE-2722-A85D-4356-70E28B8A7D6E}"/>
                </a:ext>
              </a:extLst>
            </p:cNvPr>
            <p:cNvSpPr txBox="1"/>
            <p:nvPr/>
          </p:nvSpPr>
          <p:spPr>
            <a:xfrm>
              <a:off x="-9082349" y="4884385"/>
              <a:ext cx="5221401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48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SMCU Season 1 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 phenomenon occurred where the connection of both the human and </a:t>
              </a: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æs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got forcibly disconnected. It created a SYNKOUT all over the world.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54651BD-DBF6-B4D7-9F4F-14B528C2382D}"/>
              </a:ext>
            </a:extLst>
          </p:cNvPr>
          <p:cNvGrpSpPr/>
          <p:nvPr/>
        </p:nvGrpSpPr>
        <p:grpSpPr>
          <a:xfrm>
            <a:off x="-3197299" y="1124607"/>
            <a:ext cx="3479145" cy="5312979"/>
            <a:chOff x="-3197299" y="1124607"/>
            <a:chExt cx="3479145" cy="5312979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DBB32CC-A2BC-C2F4-6941-5C1A3E350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7003" r="11163"/>
            <a:stretch/>
          </p:blipFill>
          <p:spPr>
            <a:xfrm>
              <a:off x="-3197297" y="1124607"/>
              <a:ext cx="3479143" cy="5312979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FBD860F-C1A1-00A0-85C6-8F3AA3784C08}"/>
                </a:ext>
              </a:extLst>
            </p:cNvPr>
            <p:cNvSpPr/>
            <p:nvPr/>
          </p:nvSpPr>
          <p:spPr>
            <a:xfrm>
              <a:off x="-3197299" y="3615559"/>
              <a:ext cx="3479142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66E2641-662A-B7B3-0D97-420C168F0104}"/>
                </a:ext>
              </a:extLst>
            </p:cNvPr>
            <p:cNvSpPr txBox="1"/>
            <p:nvPr/>
          </p:nvSpPr>
          <p:spPr>
            <a:xfrm>
              <a:off x="-2991119" y="5130607"/>
              <a:ext cx="3103083" cy="1031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32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Black Mamba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aespa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defeats </a:t>
              </a:r>
              <a:r>
                <a:rPr lang="en-GB" sz="1200" dirty="0">
                  <a:solidFill>
                    <a:srgbClr val="FFFFFF"/>
                  </a:solidFill>
                  <a:latin typeface="Archivo Light" pitchFamily="2" charset="77"/>
                  <a:cs typeface="Archivo Light" pitchFamily="2" charset="77"/>
                </a:rPr>
                <a:t>the Black Mamba  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with the use of their individual skills.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075580C-4915-A95B-3445-8B7991015C81}"/>
              </a:ext>
            </a:extLst>
          </p:cNvPr>
          <p:cNvSpPr txBox="1"/>
          <p:nvPr/>
        </p:nvSpPr>
        <p:spPr>
          <a:xfrm>
            <a:off x="2633784" y="215932"/>
            <a:ext cx="28825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i="1" u="sng" dirty="0">
                <a:solidFill>
                  <a:schemeClr val="bg1"/>
                </a:solidFill>
                <a:latin typeface="NHL Ducks" panose="02000500000000000000" pitchFamily="2" charset="77"/>
              </a:rPr>
              <a:t>Featured events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BD911B-9670-E87F-74B3-1A49B886887A}"/>
              </a:ext>
            </a:extLst>
          </p:cNvPr>
          <p:cNvSpPr txBox="1"/>
          <p:nvPr/>
        </p:nvSpPr>
        <p:spPr>
          <a:xfrm>
            <a:off x="6675697" y="215932"/>
            <a:ext cx="2882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>
                    <a:alpha val="50000"/>
                  </a:schemeClr>
                </a:solidFill>
                <a:latin typeface="NHL Ducks" panose="02000500000000000000" pitchFamily="2" charset="77"/>
              </a:rPr>
              <a:t>All events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6ED03AF-B20E-E0A4-CCC7-CC522F56A7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41428" y="243558"/>
            <a:ext cx="622853" cy="58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70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espa 에스파 〖Next Level〗POS.mp4">
            <a:hlinkClick r:id="" action="ppaction://media"/>
            <a:extLst>
              <a:ext uri="{FF2B5EF4-FFF2-40B4-BE49-F238E27FC236}">
                <a16:creationId xmlns:a16="http://schemas.microsoft.com/office/drawing/2014/main" id="{F71A5B02-71EA-F0C7-40A9-038ABC1DDB2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60929AB-FDFF-A561-BD8D-3EAE3B439155}"/>
              </a:ext>
            </a:extLst>
          </p:cNvPr>
          <p:cNvSpPr txBox="1">
            <a:spLocks/>
          </p:cNvSpPr>
          <p:nvPr/>
        </p:nvSpPr>
        <p:spPr>
          <a:xfrm>
            <a:off x="4129881" y="5472312"/>
            <a:ext cx="3932237" cy="424732"/>
          </a:xfrm>
          <a:prstGeom prst="rect">
            <a:avLst/>
          </a:prstGeom>
        </p:spPr>
        <p:txBody>
          <a:bodyPr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NHL Ducks" panose="02000500000000000000" pitchFamily="2" charset="77"/>
                <a:ea typeface="+mj-ea"/>
                <a:cs typeface="+mj-cs"/>
              </a:defRPr>
            </a:lvl1pPr>
          </a:lstStyle>
          <a:p>
            <a:r>
              <a:rPr lang="en-GB" sz="2400" dirty="0"/>
              <a:t>Loading data... </a:t>
            </a:r>
          </a:p>
        </p:txBody>
      </p:sp>
      <p:sp>
        <p:nvSpPr>
          <p:cNvPr id="5" name="Snip Diagonal Corner of Rectangle 4">
            <a:extLst>
              <a:ext uri="{FF2B5EF4-FFF2-40B4-BE49-F238E27FC236}">
                <a16:creationId xmlns:a16="http://schemas.microsoft.com/office/drawing/2014/main" id="{9C186C11-8F4D-6087-B2AE-7990CBC42C8D}"/>
              </a:ext>
            </a:extLst>
          </p:cNvPr>
          <p:cNvSpPr/>
          <p:nvPr/>
        </p:nvSpPr>
        <p:spPr>
          <a:xfrm>
            <a:off x="3793627" y="6048113"/>
            <a:ext cx="4604747" cy="160934"/>
          </a:xfrm>
          <a:prstGeom prst="snip2DiagRect">
            <a:avLst>
              <a:gd name="adj1" fmla="val 50000"/>
              <a:gd name="adj2" fmla="val 50000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Snip Diagonal Corner of Rectangle 5">
            <a:extLst>
              <a:ext uri="{FF2B5EF4-FFF2-40B4-BE49-F238E27FC236}">
                <a16:creationId xmlns:a16="http://schemas.microsoft.com/office/drawing/2014/main" id="{CA1428D4-05A7-EA32-FEA4-E4F6CF999323}"/>
              </a:ext>
            </a:extLst>
          </p:cNvPr>
          <p:cNvSpPr/>
          <p:nvPr/>
        </p:nvSpPr>
        <p:spPr>
          <a:xfrm>
            <a:off x="3793627" y="6048112"/>
            <a:ext cx="4604747" cy="160934"/>
          </a:xfrm>
          <a:prstGeom prst="snip2DiagRect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A1210344-0B56-665D-7855-76EF4CECE84A}"/>
              </a:ext>
            </a:extLst>
          </p:cNvPr>
          <p:cNvSpPr/>
          <p:nvPr/>
        </p:nvSpPr>
        <p:spPr>
          <a:xfrm>
            <a:off x="3520642" y="5979377"/>
            <a:ext cx="203815" cy="298407"/>
          </a:xfrm>
          <a:custGeom>
            <a:avLst/>
            <a:gdLst>
              <a:gd name="connsiteX0" fmla="*/ 711588 w 1246521"/>
              <a:gd name="connsiteY0" fmla="*/ 972741 h 1246521"/>
              <a:gd name="connsiteX1" fmla="*/ 623261 w 1246521"/>
              <a:gd name="connsiteY1" fmla="*/ 1246522 h 1246521"/>
              <a:gd name="connsiteX2" fmla="*/ 534934 w 1246521"/>
              <a:gd name="connsiteY2" fmla="*/ 972741 h 1246521"/>
              <a:gd name="connsiteX3" fmla="*/ 273781 w 1246521"/>
              <a:gd name="connsiteY3" fmla="*/ 711588 h 1246521"/>
              <a:gd name="connsiteX4" fmla="*/ 0 w 1246521"/>
              <a:gd name="connsiteY4" fmla="*/ 623261 h 1246521"/>
              <a:gd name="connsiteX5" fmla="*/ 273781 w 1246521"/>
              <a:gd name="connsiteY5" fmla="*/ 534934 h 1246521"/>
              <a:gd name="connsiteX6" fmla="*/ 534934 w 1246521"/>
              <a:gd name="connsiteY6" fmla="*/ 273781 h 1246521"/>
              <a:gd name="connsiteX7" fmla="*/ 623261 w 1246521"/>
              <a:gd name="connsiteY7" fmla="*/ 0 h 1246521"/>
              <a:gd name="connsiteX8" fmla="*/ 711588 w 1246521"/>
              <a:gd name="connsiteY8" fmla="*/ 273781 h 1246521"/>
              <a:gd name="connsiteX9" fmla="*/ 972741 w 1246521"/>
              <a:gd name="connsiteY9" fmla="*/ 534934 h 1246521"/>
              <a:gd name="connsiteX10" fmla="*/ 1246522 w 1246521"/>
              <a:gd name="connsiteY10" fmla="*/ 623261 h 1246521"/>
              <a:gd name="connsiteX11" fmla="*/ 972741 w 1246521"/>
              <a:gd name="connsiteY11" fmla="*/ 711588 h 1246521"/>
              <a:gd name="connsiteX12" fmla="*/ 711588 w 1246521"/>
              <a:gd name="connsiteY12" fmla="*/ 972741 h 1246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46521" h="1246521">
                <a:moveTo>
                  <a:pt x="711588" y="972741"/>
                </a:moveTo>
                <a:lnTo>
                  <a:pt x="623261" y="1246522"/>
                </a:lnTo>
                <a:lnTo>
                  <a:pt x="534934" y="972741"/>
                </a:lnTo>
                <a:cubicBezTo>
                  <a:pt x="494865" y="848748"/>
                  <a:pt x="397774" y="751658"/>
                  <a:pt x="273781" y="711588"/>
                </a:cubicBezTo>
                <a:lnTo>
                  <a:pt x="0" y="623261"/>
                </a:lnTo>
                <a:lnTo>
                  <a:pt x="273781" y="534934"/>
                </a:lnTo>
                <a:cubicBezTo>
                  <a:pt x="397774" y="494865"/>
                  <a:pt x="494864" y="397774"/>
                  <a:pt x="534934" y="273781"/>
                </a:cubicBezTo>
                <a:lnTo>
                  <a:pt x="623261" y="0"/>
                </a:lnTo>
                <a:lnTo>
                  <a:pt x="711588" y="273781"/>
                </a:lnTo>
                <a:cubicBezTo>
                  <a:pt x="751657" y="397774"/>
                  <a:pt x="848748" y="494863"/>
                  <a:pt x="972741" y="534934"/>
                </a:cubicBezTo>
                <a:lnTo>
                  <a:pt x="1246522" y="623261"/>
                </a:lnTo>
                <a:lnTo>
                  <a:pt x="972741" y="711588"/>
                </a:lnTo>
                <a:cubicBezTo>
                  <a:pt x="848748" y="752192"/>
                  <a:pt x="751658" y="849287"/>
                  <a:pt x="711588" y="972741"/>
                </a:cubicBezTo>
                <a:close/>
              </a:path>
            </a:pathLst>
          </a:custGeom>
          <a:solidFill>
            <a:schemeClr val="bg1"/>
          </a:solidFill>
          <a:ln w="9797" cap="flat">
            <a:noFill/>
            <a:prstDash val="solid"/>
            <a:miter/>
          </a:ln>
        </p:spPr>
        <p:txBody>
          <a:bodyPr rtlCol="0" anchor="ctr"/>
          <a:lstStyle/>
          <a:p>
            <a:endParaRPr lang="en-GB" dirty="0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BF85BD48-2D3E-F167-9E70-6C62784565E2}"/>
              </a:ext>
            </a:extLst>
          </p:cNvPr>
          <p:cNvSpPr/>
          <p:nvPr/>
        </p:nvSpPr>
        <p:spPr>
          <a:xfrm rot="10800000">
            <a:off x="8467544" y="5979376"/>
            <a:ext cx="203815" cy="298407"/>
          </a:xfrm>
          <a:custGeom>
            <a:avLst/>
            <a:gdLst>
              <a:gd name="connsiteX0" fmla="*/ 711588 w 1246521"/>
              <a:gd name="connsiteY0" fmla="*/ 972741 h 1246521"/>
              <a:gd name="connsiteX1" fmla="*/ 623261 w 1246521"/>
              <a:gd name="connsiteY1" fmla="*/ 1246522 h 1246521"/>
              <a:gd name="connsiteX2" fmla="*/ 534934 w 1246521"/>
              <a:gd name="connsiteY2" fmla="*/ 972741 h 1246521"/>
              <a:gd name="connsiteX3" fmla="*/ 273781 w 1246521"/>
              <a:gd name="connsiteY3" fmla="*/ 711588 h 1246521"/>
              <a:gd name="connsiteX4" fmla="*/ 0 w 1246521"/>
              <a:gd name="connsiteY4" fmla="*/ 623261 h 1246521"/>
              <a:gd name="connsiteX5" fmla="*/ 273781 w 1246521"/>
              <a:gd name="connsiteY5" fmla="*/ 534934 h 1246521"/>
              <a:gd name="connsiteX6" fmla="*/ 534934 w 1246521"/>
              <a:gd name="connsiteY6" fmla="*/ 273781 h 1246521"/>
              <a:gd name="connsiteX7" fmla="*/ 623261 w 1246521"/>
              <a:gd name="connsiteY7" fmla="*/ 0 h 1246521"/>
              <a:gd name="connsiteX8" fmla="*/ 711588 w 1246521"/>
              <a:gd name="connsiteY8" fmla="*/ 273781 h 1246521"/>
              <a:gd name="connsiteX9" fmla="*/ 972741 w 1246521"/>
              <a:gd name="connsiteY9" fmla="*/ 534934 h 1246521"/>
              <a:gd name="connsiteX10" fmla="*/ 1246522 w 1246521"/>
              <a:gd name="connsiteY10" fmla="*/ 623261 h 1246521"/>
              <a:gd name="connsiteX11" fmla="*/ 972741 w 1246521"/>
              <a:gd name="connsiteY11" fmla="*/ 711588 h 1246521"/>
              <a:gd name="connsiteX12" fmla="*/ 711588 w 1246521"/>
              <a:gd name="connsiteY12" fmla="*/ 972741 h 1246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46521" h="1246521">
                <a:moveTo>
                  <a:pt x="711588" y="972741"/>
                </a:moveTo>
                <a:lnTo>
                  <a:pt x="623261" y="1246522"/>
                </a:lnTo>
                <a:lnTo>
                  <a:pt x="534934" y="972741"/>
                </a:lnTo>
                <a:cubicBezTo>
                  <a:pt x="494865" y="848748"/>
                  <a:pt x="397774" y="751658"/>
                  <a:pt x="273781" y="711588"/>
                </a:cubicBezTo>
                <a:lnTo>
                  <a:pt x="0" y="623261"/>
                </a:lnTo>
                <a:lnTo>
                  <a:pt x="273781" y="534934"/>
                </a:lnTo>
                <a:cubicBezTo>
                  <a:pt x="397774" y="494865"/>
                  <a:pt x="494864" y="397774"/>
                  <a:pt x="534934" y="273781"/>
                </a:cubicBezTo>
                <a:lnTo>
                  <a:pt x="623261" y="0"/>
                </a:lnTo>
                <a:lnTo>
                  <a:pt x="711588" y="273781"/>
                </a:lnTo>
                <a:cubicBezTo>
                  <a:pt x="751657" y="397774"/>
                  <a:pt x="848748" y="494863"/>
                  <a:pt x="972741" y="534934"/>
                </a:cubicBezTo>
                <a:lnTo>
                  <a:pt x="1246522" y="623261"/>
                </a:lnTo>
                <a:lnTo>
                  <a:pt x="972741" y="711588"/>
                </a:lnTo>
                <a:cubicBezTo>
                  <a:pt x="848748" y="752192"/>
                  <a:pt x="751658" y="849287"/>
                  <a:pt x="711588" y="972741"/>
                </a:cubicBezTo>
                <a:close/>
              </a:path>
            </a:pathLst>
          </a:custGeom>
          <a:solidFill>
            <a:schemeClr val="bg1"/>
          </a:solidFill>
          <a:ln w="9797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67A5C3-266E-8839-944D-F1385C03B7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1428" y="243558"/>
            <a:ext cx="622853" cy="58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71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000">
        <p:fade/>
      </p:transition>
    </mc:Choice>
    <mc:Fallback xmlns="">
      <p:transition spd="med" advTm="1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6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erson sitting on a motorcycle&#10;&#10;Description automatically generated with medium confidence">
            <a:extLst>
              <a:ext uri="{FF2B5EF4-FFF2-40B4-BE49-F238E27FC236}">
                <a16:creationId xmlns:a16="http://schemas.microsoft.com/office/drawing/2014/main" id="{238927A0-5DC8-01E8-05F7-2AB268002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504" t="15667" r="15197" b="50000"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F6185A-F61B-CED2-8EF2-FAF096B16829}"/>
              </a:ext>
            </a:extLst>
          </p:cNvPr>
          <p:cNvSpPr/>
          <p:nvPr/>
        </p:nvSpPr>
        <p:spPr>
          <a:xfrm rot="5400000">
            <a:off x="-518533" y="518530"/>
            <a:ext cx="6858003" cy="5820940"/>
          </a:xfrm>
          <a:prstGeom prst="rect">
            <a:avLst/>
          </a:prstGeom>
          <a:gradFill>
            <a:gsLst>
              <a:gs pos="0">
                <a:schemeClr val="tx1">
                  <a:alpha val="36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B5D4A8-B082-93E1-1EDB-A2D2B8779EA3}"/>
              </a:ext>
            </a:extLst>
          </p:cNvPr>
          <p:cNvSpPr txBox="1"/>
          <p:nvPr/>
        </p:nvSpPr>
        <p:spPr>
          <a:xfrm>
            <a:off x="459633" y="4432601"/>
            <a:ext cx="2408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Leaderboard</a:t>
            </a:r>
            <a:endParaRPr lang="en-GB" sz="2400" dirty="0">
              <a:solidFill>
                <a:schemeClr val="bg1"/>
              </a:solidFill>
              <a:effectLst>
                <a:outerShdw blurRad="76200" algn="ctr" rotWithShape="0">
                  <a:prstClr val="black">
                    <a:alpha val="40000"/>
                  </a:prstClr>
                </a:outerShdw>
              </a:effectLst>
              <a:latin typeface="NHL Ducks" panose="02000500000000000000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A2D338-7E1B-9DD1-DB2E-56B398187331}"/>
              </a:ext>
            </a:extLst>
          </p:cNvPr>
          <p:cNvSpPr txBox="1"/>
          <p:nvPr/>
        </p:nvSpPr>
        <p:spPr>
          <a:xfrm>
            <a:off x="459633" y="4828978"/>
            <a:ext cx="13981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profile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6D160D-53E9-174A-4ECA-1A2FC3672783}"/>
              </a:ext>
            </a:extLst>
          </p:cNvPr>
          <p:cNvSpPr txBox="1"/>
          <p:nvPr/>
        </p:nvSpPr>
        <p:spPr>
          <a:xfrm>
            <a:off x="459633" y="5225355"/>
            <a:ext cx="12666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Option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220A56-E39E-278E-B7F2-E9843E30B466}"/>
              </a:ext>
            </a:extLst>
          </p:cNvPr>
          <p:cNvSpPr txBox="1"/>
          <p:nvPr/>
        </p:nvSpPr>
        <p:spPr>
          <a:xfrm>
            <a:off x="459633" y="5621731"/>
            <a:ext cx="1739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Exit game</a:t>
            </a:r>
          </a:p>
        </p:txBody>
      </p:sp>
      <p:sp>
        <p:nvSpPr>
          <p:cNvPr id="22" name="TextBox 2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237079FB-934D-88D8-581A-33EF121A4CF2}"/>
              </a:ext>
            </a:extLst>
          </p:cNvPr>
          <p:cNvSpPr txBox="1"/>
          <p:nvPr/>
        </p:nvSpPr>
        <p:spPr>
          <a:xfrm>
            <a:off x="459633" y="1607283"/>
            <a:ext cx="27767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train</a:t>
            </a:r>
          </a:p>
        </p:txBody>
      </p:sp>
      <p:sp>
        <p:nvSpPr>
          <p:cNvPr id="23" name="TextBox 22">
            <a:hlinkHover r:id="rId5" action="ppaction://hlinksldjump"/>
            <a:extLst>
              <a:ext uri="{FF2B5EF4-FFF2-40B4-BE49-F238E27FC236}">
                <a16:creationId xmlns:a16="http://schemas.microsoft.com/office/drawing/2014/main" id="{4A11EBEC-A854-6148-E2F5-352D00DE7283}"/>
              </a:ext>
            </a:extLst>
          </p:cNvPr>
          <p:cNvSpPr txBox="1"/>
          <p:nvPr/>
        </p:nvSpPr>
        <p:spPr>
          <a:xfrm>
            <a:off x="459633" y="2448096"/>
            <a:ext cx="56204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Ae gallery</a:t>
            </a:r>
          </a:p>
        </p:txBody>
      </p:sp>
      <p:sp>
        <p:nvSpPr>
          <p:cNvPr id="24" name="TextBox 23">
            <a:hlinkClick r:id="rId6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2A10568F-A3B0-25A2-46EB-B815E9BC58E8}"/>
              </a:ext>
            </a:extLst>
          </p:cNvPr>
          <p:cNvSpPr txBox="1"/>
          <p:nvPr/>
        </p:nvSpPr>
        <p:spPr>
          <a:xfrm>
            <a:off x="459633" y="3288909"/>
            <a:ext cx="2576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Shop</a:t>
            </a:r>
          </a:p>
        </p:txBody>
      </p:sp>
      <p:sp>
        <p:nvSpPr>
          <p:cNvPr id="2" name="TextBox 1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BD4A7A33-F0CC-EF59-D3C1-7F54AF08FC74}"/>
              </a:ext>
            </a:extLst>
          </p:cNvPr>
          <p:cNvSpPr txBox="1"/>
          <p:nvPr/>
        </p:nvSpPr>
        <p:spPr>
          <a:xfrm>
            <a:off x="459633" y="766470"/>
            <a:ext cx="25795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Play</a:t>
            </a: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8237C3DF-58CA-6764-8071-ECE8A46E170F}"/>
              </a:ext>
            </a:extLst>
          </p:cNvPr>
          <p:cNvSpPr/>
          <p:nvPr/>
        </p:nvSpPr>
        <p:spPr>
          <a:xfrm rot="5400000">
            <a:off x="-2272027" y="-1320167"/>
            <a:ext cx="1826227" cy="9105029"/>
          </a:xfrm>
          <a:prstGeom prst="triangle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189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598B0-8CE1-1847-638D-6F322A5D76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41428" y="243558"/>
            <a:ext cx="622853" cy="58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99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erson sitting on a motorcycle&#10;&#10;Description automatically generated with medium confidence">
            <a:extLst>
              <a:ext uri="{FF2B5EF4-FFF2-40B4-BE49-F238E27FC236}">
                <a16:creationId xmlns:a16="http://schemas.microsoft.com/office/drawing/2014/main" id="{238927A0-5DC8-01E8-05F7-2AB268002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665" t="16346" r="15318" b="50798"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F6185A-F61B-CED2-8EF2-FAF096B16829}"/>
              </a:ext>
            </a:extLst>
          </p:cNvPr>
          <p:cNvSpPr/>
          <p:nvPr/>
        </p:nvSpPr>
        <p:spPr>
          <a:xfrm rot="5400000">
            <a:off x="-518533" y="518530"/>
            <a:ext cx="6858003" cy="5820940"/>
          </a:xfrm>
          <a:prstGeom prst="rect">
            <a:avLst/>
          </a:prstGeom>
          <a:gradFill>
            <a:gsLst>
              <a:gs pos="0">
                <a:schemeClr val="tx1">
                  <a:alpha val="36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B5D4A8-B082-93E1-1EDB-A2D2B8779EA3}"/>
              </a:ext>
            </a:extLst>
          </p:cNvPr>
          <p:cNvSpPr txBox="1"/>
          <p:nvPr/>
        </p:nvSpPr>
        <p:spPr>
          <a:xfrm>
            <a:off x="459633" y="4432601"/>
            <a:ext cx="2408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Leaderboard</a:t>
            </a:r>
            <a:endParaRPr lang="en-GB" sz="2400" dirty="0">
              <a:solidFill>
                <a:schemeClr val="bg1"/>
              </a:solidFill>
              <a:effectLst>
                <a:outerShdw blurRad="76200" algn="ctr" rotWithShape="0">
                  <a:prstClr val="black">
                    <a:alpha val="40000"/>
                  </a:prstClr>
                </a:outerShdw>
              </a:effectLst>
              <a:latin typeface="NHL Ducks" panose="02000500000000000000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A2D338-7E1B-9DD1-DB2E-56B398187331}"/>
              </a:ext>
            </a:extLst>
          </p:cNvPr>
          <p:cNvSpPr txBox="1"/>
          <p:nvPr/>
        </p:nvSpPr>
        <p:spPr>
          <a:xfrm>
            <a:off x="459633" y="4828978"/>
            <a:ext cx="13981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profile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6D160D-53E9-174A-4ECA-1A2FC3672783}"/>
              </a:ext>
            </a:extLst>
          </p:cNvPr>
          <p:cNvSpPr txBox="1"/>
          <p:nvPr/>
        </p:nvSpPr>
        <p:spPr>
          <a:xfrm>
            <a:off x="459633" y="5225355"/>
            <a:ext cx="12666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Option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220A56-E39E-278E-B7F2-E9843E30B466}"/>
              </a:ext>
            </a:extLst>
          </p:cNvPr>
          <p:cNvSpPr txBox="1"/>
          <p:nvPr/>
        </p:nvSpPr>
        <p:spPr>
          <a:xfrm>
            <a:off x="459633" y="5621731"/>
            <a:ext cx="1739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Exit game</a:t>
            </a:r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2244B5D4-6F5C-F81F-6AB0-7EAE8F077C34}"/>
              </a:ext>
            </a:extLst>
          </p:cNvPr>
          <p:cNvSpPr/>
          <p:nvPr/>
        </p:nvSpPr>
        <p:spPr>
          <a:xfrm rot="5400000">
            <a:off x="3305374" y="-1320167"/>
            <a:ext cx="1372071" cy="9105029"/>
          </a:xfrm>
          <a:prstGeom prst="triangle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bg1">
                  <a:alpha val="80975"/>
                </a:schemeClr>
              </a:gs>
            </a:gsLst>
            <a:lin ang="16200000" scaled="1"/>
            <a:tileRect/>
          </a:gra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hlinkClick r:id="rId4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5C0A0DB5-3B75-5E3A-E7D4-E3E8F692F562}"/>
              </a:ext>
            </a:extLst>
          </p:cNvPr>
          <p:cNvSpPr txBox="1"/>
          <p:nvPr/>
        </p:nvSpPr>
        <p:spPr>
          <a:xfrm>
            <a:off x="459633" y="766470"/>
            <a:ext cx="25795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Play</a:t>
            </a:r>
          </a:p>
        </p:txBody>
      </p:sp>
      <p:sp>
        <p:nvSpPr>
          <p:cNvPr id="22" name="TextBox 21">
            <a:hlinkClick r:id="rId5" action="ppaction://hlinksldjump"/>
            <a:hlinkHover r:id="rId5" action="ppaction://hlinksldjump"/>
            <a:extLst>
              <a:ext uri="{FF2B5EF4-FFF2-40B4-BE49-F238E27FC236}">
                <a16:creationId xmlns:a16="http://schemas.microsoft.com/office/drawing/2014/main" id="{237079FB-934D-88D8-581A-33EF121A4CF2}"/>
              </a:ext>
            </a:extLst>
          </p:cNvPr>
          <p:cNvSpPr txBox="1"/>
          <p:nvPr/>
        </p:nvSpPr>
        <p:spPr>
          <a:xfrm>
            <a:off x="459633" y="1607283"/>
            <a:ext cx="27767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train</a:t>
            </a:r>
          </a:p>
        </p:txBody>
      </p:sp>
      <p:sp>
        <p:nvSpPr>
          <p:cNvPr id="23" name="TextBox 22">
            <a:hlinkHover r:id="rId6" action="ppaction://hlinksldjump"/>
            <a:extLst>
              <a:ext uri="{FF2B5EF4-FFF2-40B4-BE49-F238E27FC236}">
                <a16:creationId xmlns:a16="http://schemas.microsoft.com/office/drawing/2014/main" id="{4A11EBEC-A854-6148-E2F5-352D00DE7283}"/>
              </a:ext>
            </a:extLst>
          </p:cNvPr>
          <p:cNvSpPr txBox="1"/>
          <p:nvPr/>
        </p:nvSpPr>
        <p:spPr>
          <a:xfrm>
            <a:off x="789210" y="2448096"/>
            <a:ext cx="62520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Ae </a:t>
            </a:r>
            <a:r>
              <a:rPr lang="en-GB" sz="7200" dirty="0" err="1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gaallery</a:t>
            </a:r>
            <a:endParaRPr lang="en-GB" sz="7200" dirty="0">
              <a:solidFill>
                <a:schemeClr val="bg1"/>
              </a:solidFill>
              <a:effectLst>
                <a:outerShdw blurRad="76200" algn="ctr" rotWithShape="0">
                  <a:prstClr val="black">
                    <a:alpha val="40000"/>
                  </a:prstClr>
                </a:outerShdw>
              </a:effectLst>
              <a:latin typeface="NHL Ducks" panose="02000500000000000000" pitchFamily="2" charset="77"/>
            </a:endParaRPr>
          </a:p>
        </p:txBody>
      </p:sp>
      <p:sp>
        <p:nvSpPr>
          <p:cNvPr id="24" name="TextBox 23">
            <a:hlinkClick r:id="rId7" action="ppaction://hlinksldjump"/>
            <a:hlinkHover r:id="rId7" action="ppaction://hlinksldjump"/>
            <a:extLst>
              <a:ext uri="{FF2B5EF4-FFF2-40B4-BE49-F238E27FC236}">
                <a16:creationId xmlns:a16="http://schemas.microsoft.com/office/drawing/2014/main" id="{2A10568F-A3B0-25A2-46EB-B815E9BC58E8}"/>
              </a:ext>
            </a:extLst>
          </p:cNvPr>
          <p:cNvSpPr txBox="1"/>
          <p:nvPr/>
        </p:nvSpPr>
        <p:spPr>
          <a:xfrm>
            <a:off x="459633" y="3288909"/>
            <a:ext cx="25763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40000"/>
                    </a:prstClr>
                  </a:outerShdw>
                </a:effectLst>
                <a:latin typeface="NHL Ducks" panose="02000500000000000000" pitchFamily="2" charset="77"/>
              </a:rPr>
              <a:t>Shop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176DF72-C68F-CED5-2918-E723E1FA22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41428" y="243558"/>
            <a:ext cx="622853" cy="58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249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karina1.mp4">
            <a:hlinkClick r:id="" action="ppaction://media"/>
            <a:extLst>
              <a:ext uri="{FF2B5EF4-FFF2-40B4-BE49-F238E27FC236}">
                <a16:creationId xmlns:a16="http://schemas.microsoft.com/office/drawing/2014/main" id="{F0A37CB4-A3FF-2E72-30D1-33953A2A4B96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9289.5191"/>
                </p14:media>
              </p:ext>
            </p:extLst>
          </p:nvPr>
        </p:nvPicPr>
        <p:blipFill rotWithShape="1">
          <a:blip r:embed="rId6"/>
          <a:srcRect t="9156" r="29348" b="58529"/>
          <a:stretch/>
        </p:blipFill>
        <p:spPr>
          <a:xfrm>
            <a:off x="0" y="-1"/>
            <a:ext cx="12192000" cy="6970643"/>
          </a:xfrm>
          <a:noFill/>
          <a:ln w="12700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A7941E-B49E-A442-3384-A7A4C14FB026}"/>
              </a:ext>
            </a:extLst>
          </p:cNvPr>
          <p:cNvSpPr txBox="1"/>
          <p:nvPr/>
        </p:nvSpPr>
        <p:spPr>
          <a:xfrm>
            <a:off x="1429788" y="559076"/>
            <a:ext cx="473719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0" dirty="0">
                <a:solidFill>
                  <a:schemeClr val="bg1"/>
                </a:solidFill>
                <a:latin typeface="NHL Ducks" panose="02000500000000000000" pitchFamily="2" charset="77"/>
              </a:rPr>
              <a:t>KARINA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750AEA-25CF-E2A1-46A9-D5849B3EC406}"/>
              </a:ext>
            </a:extLst>
          </p:cNvPr>
          <p:cNvSpPr txBox="1"/>
          <p:nvPr/>
        </p:nvSpPr>
        <p:spPr>
          <a:xfrm>
            <a:off x="593765" y="595870"/>
            <a:ext cx="2353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ROCKET PUNCHER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AA29EC-A75F-EB8E-AC17-0732F3424ED6}"/>
              </a:ext>
            </a:extLst>
          </p:cNvPr>
          <p:cNvSpPr txBox="1"/>
          <p:nvPr/>
        </p:nvSpPr>
        <p:spPr>
          <a:xfrm>
            <a:off x="593765" y="2092381"/>
            <a:ext cx="6760624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1600" b="1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Tank</a:t>
            </a:r>
          </a:p>
          <a:p>
            <a:pPr>
              <a:spcAft>
                <a:spcPts val="1200"/>
              </a:spcAft>
            </a:pPr>
            <a:r>
              <a:rPr lang="en-GB" sz="1400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Tanks able to withstand enemy assaults. Kitted with shields, crowd-control devices, and high health pools, tanks excel at holding or pushing objectives with allies.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6AFF3D6-EC01-A91F-C789-0F5A1B54E2EA}"/>
              </a:ext>
            </a:extLst>
          </p:cNvPr>
          <p:cNvGrpSpPr/>
          <p:nvPr/>
        </p:nvGrpSpPr>
        <p:grpSpPr>
          <a:xfrm>
            <a:off x="593766" y="3198948"/>
            <a:ext cx="3143348" cy="509268"/>
            <a:chOff x="593765" y="3481252"/>
            <a:chExt cx="3477795" cy="50926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5C9B2E-C546-7C03-2131-D6277424634E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Damage</a:t>
              </a: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441C872B-A334-CD13-26A3-6B9F326CE16E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7C70A5FD-1368-CDA8-0038-7BB8FE13214C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57C0DD22-538A-1B20-F057-87DA4613AE5A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F9E8D46-03EC-9826-80F5-EDA914AFF3A4}"/>
              </a:ext>
            </a:extLst>
          </p:cNvPr>
          <p:cNvGrpSpPr/>
          <p:nvPr/>
        </p:nvGrpSpPr>
        <p:grpSpPr>
          <a:xfrm>
            <a:off x="593766" y="3812902"/>
            <a:ext cx="3143348" cy="509268"/>
            <a:chOff x="593765" y="3481252"/>
            <a:chExt cx="3477794" cy="50926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486BBA3-2C85-CB78-F68B-4F9AE17580EE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Toughness</a:t>
              </a:r>
            </a:p>
          </p:txBody>
        </p:sp>
        <p:sp>
          <p:nvSpPr>
            <p:cNvPr id="38" name="Parallelogram 37">
              <a:extLst>
                <a:ext uri="{FF2B5EF4-FFF2-40B4-BE49-F238E27FC236}">
                  <a16:creationId xmlns:a16="http://schemas.microsoft.com/office/drawing/2014/main" id="{4F11C9CB-DAF8-BB9E-0140-DA9933412496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Parallelogram 38">
              <a:extLst>
                <a:ext uri="{FF2B5EF4-FFF2-40B4-BE49-F238E27FC236}">
                  <a16:creationId xmlns:a16="http://schemas.microsoft.com/office/drawing/2014/main" id="{584E52E7-3FF0-EC0C-0FB0-96BF5C6CF84C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Parallelogram 39">
              <a:extLst>
                <a:ext uri="{FF2B5EF4-FFF2-40B4-BE49-F238E27FC236}">
                  <a16:creationId xmlns:a16="http://schemas.microsoft.com/office/drawing/2014/main" id="{FAB3AFAD-D483-8075-4544-6B89CBE3044E}"/>
                </a:ext>
              </a:extLst>
            </p:cNvPr>
            <p:cNvSpPr/>
            <p:nvPr/>
          </p:nvSpPr>
          <p:spPr>
            <a:xfrm>
              <a:off x="2919988" y="3856243"/>
              <a:ext cx="1151571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77DC18A-4770-B041-E508-ED2CD95CD144}"/>
              </a:ext>
            </a:extLst>
          </p:cNvPr>
          <p:cNvGrpSpPr/>
          <p:nvPr/>
        </p:nvGrpSpPr>
        <p:grpSpPr>
          <a:xfrm>
            <a:off x="593766" y="4426856"/>
            <a:ext cx="3143348" cy="509268"/>
            <a:chOff x="593765" y="3481252"/>
            <a:chExt cx="3477795" cy="50926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C99CF3D-FA5F-9117-3029-0BA0054A302C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Speed</a:t>
              </a:r>
            </a:p>
          </p:txBody>
        </p:sp>
        <p:sp>
          <p:nvSpPr>
            <p:cNvPr id="43" name="Parallelogram 42">
              <a:extLst>
                <a:ext uri="{FF2B5EF4-FFF2-40B4-BE49-F238E27FC236}">
                  <a16:creationId xmlns:a16="http://schemas.microsoft.com/office/drawing/2014/main" id="{8690E1D9-B94B-3EAF-FAE8-BA6E76807123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Parallelogram 43">
              <a:extLst>
                <a:ext uri="{FF2B5EF4-FFF2-40B4-BE49-F238E27FC236}">
                  <a16:creationId xmlns:a16="http://schemas.microsoft.com/office/drawing/2014/main" id="{F8B233F1-F90A-07C9-72C6-B8B36404EDB5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Parallelogram 44">
              <a:extLst>
                <a:ext uri="{FF2B5EF4-FFF2-40B4-BE49-F238E27FC236}">
                  <a16:creationId xmlns:a16="http://schemas.microsoft.com/office/drawing/2014/main" id="{65C40B1B-208F-8CFC-70B3-2A842D73474C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BC8B0F0-D069-069F-7115-297ECE9047FD}"/>
              </a:ext>
            </a:extLst>
          </p:cNvPr>
          <p:cNvGrpSpPr/>
          <p:nvPr/>
        </p:nvGrpSpPr>
        <p:grpSpPr>
          <a:xfrm>
            <a:off x="593766" y="5040810"/>
            <a:ext cx="3143348" cy="509268"/>
            <a:chOff x="593765" y="3481252"/>
            <a:chExt cx="3477795" cy="509268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239A265-DA67-B07A-E74E-3DD1E59081C0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Utility</a:t>
              </a:r>
            </a:p>
          </p:txBody>
        </p:sp>
        <p:sp>
          <p:nvSpPr>
            <p:cNvPr id="48" name="Parallelogram 47">
              <a:extLst>
                <a:ext uri="{FF2B5EF4-FFF2-40B4-BE49-F238E27FC236}">
                  <a16:creationId xmlns:a16="http://schemas.microsoft.com/office/drawing/2014/main" id="{CF87DC0B-CB9C-1217-60C2-3B4DF829B0A8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Parallelogram 48">
              <a:extLst>
                <a:ext uri="{FF2B5EF4-FFF2-40B4-BE49-F238E27FC236}">
                  <a16:creationId xmlns:a16="http://schemas.microsoft.com/office/drawing/2014/main" id="{F3FAD8E7-DFF0-F419-B708-38214F02F19D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Parallelogram 49">
              <a:extLst>
                <a:ext uri="{FF2B5EF4-FFF2-40B4-BE49-F238E27FC236}">
                  <a16:creationId xmlns:a16="http://schemas.microsoft.com/office/drawing/2014/main" id="{BF121460-DC02-A0C5-DBA3-891D2BDE3D15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62" name="Freeform 61">
            <a:extLst>
              <a:ext uri="{FF2B5EF4-FFF2-40B4-BE49-F238E27FC236}">
                <a16:creationId xmlns:a16="http://schemas.microsoft.com/office/drawing/2014/main" id="{4B9F5BCE-2139-E923-FFFC-BD82CE5CF25D}"/>
              </a:ext>
            </a:extLst>
          </p:cNvPr>
          <p:cNvSpPr/>
          <p:nvPr/>
        </p:nvSpPr>
        <p:spPr>
          <a:xfrm>
            <a:off x="9508406" y="6120572"/>
            <a:ext cx="1657679" cy="222889"/>
          </a:xfrm>
          <a:custGeom>
            <a:avLst/>
            <a:gdLst>
              <a:gd name="connsiteX0" fmla="*/ 0 w 1346200"/>
              <a:gd name="connsiteY0" fmla="*/ 9525 h 177800"/>
              <a:gd name="connsiteX1" fmla="*/ 6350 w 1346200"/>
              <a:gd name="connsiteY1" fmla="*/ 177800 h 177800"/>
              <a:gd name="connsiteX2" fmla="*/ 1190625 w 1346200"/>
              <a:gd name="connsiteY2" fmla="*/ 171450 h 177800"/>
              <a:gd name="connsiteX3" fmla="*/ 1346200 w 1346200"/>
              <a:gd name="connsiteY3" fmla="*/ 0 h 177800"/>
              <a:gd name="connsiteX4" fmla="*/ 0 w 1346200"/>
              <a:gd name="connsiteY4" fmla="*/ 9525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200" h="177800">
                <a:moveTo>
                  <a:pt x="0" y="9525"/>
                </a:moveTo>
                <a:lnTo>
                  <a:pt x="6350" y="177800"/>
                </a:lnTo>
                <a:lnTo>
                  <a:pt x="1190625" y="171450"/>
                </a:lnTo>
                <a:lnTo>
                  <a:pt x="1346200" y="0"/>
                </a:lnTo>
                <a:lnTo>
                  <a:pt x="0" y="9525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9" name="karina2.mp4">
            <a:hlinkClick r:id="" action="ppaction://media"/>
            <a:extLst>
              <a:ext uri="{FF2B5EF4-FFF2-40B4-BE49-F238E27FC236}">
                <a16:creationId xmlns:a16="http://schemas.microsoft.com/office/drawing/2014/main" id="{29BFB9E8-5C8B-8906-2289-69D15A20975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19832.2402"/>
                </p14:media>
              </p:ext>
            </p:extLst>
          </p:nvPr>
        </p:nvPicPr>
        <p:blipFill rotWithShape="1">
          <a:blip r:embed="rId7"/>
          <a:srcRect l="14470" t="2" r="11241" b="-1"/>
          <a:stretch>
            <a:fillRect/>
          </a:stretch>
        </p:blipFill>
        <p:spPr>
          <a:xfrm>
            <a:off x="9508406" y="3447566"/>
            <a:ext cx="2004144" cy="26978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0AB85694-6BEA-C1D9-E0D6-51BFE0376C5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43418" y="1203879"/>
            <a:ext cx="720102" cy="675421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9106FC1C-37BD-A8E1-1FCE-69E2A0CDD1AA}"/>
              </a:ext>
            </a:extLst>
          </p:cNvPr>
          <p:cNvGrpSpPr/>
          <p:nvPr/>
        </p:nvGrpSpPr>
        <p:grpSpPr>
          <a:xfrm>
            <a:off x="659082" y="6116098"/>
            <a:ext cx="1630808" cy="419126"/>
            <a:chOff x="1652142" y="6219799"/>
            <a:chExt cx="1630808" cy="419126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22A2541-730D-9095-A460-48D0D756CF86}"/>
                </a:ext>
              </a:extLst>
            </p:cNvPr>
            <p:cNvSpPr/>
            <p:nvPr/>
          </p:nvSpPr>
          <p:spPr>
            <a:xfrm>
              <a:off x="1683053" y="6249067"/>
              <a:ext cx="1572510" cy="357047"/>
            </a:xfrm>
            <a:prstGeom prst="rect">
              <a:avLst/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Select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B0894FB-DF77-E6C2-DA9A-3614AFFAAC6A}"/>
                </a:ext>
              </a:extLst>
            </p:cNvPr>
            <p:cNvSpPr/>
            <p:nvPr/>
          </p:nvSpPr>
          <p:spPr>
            <a:xfrm>
              <a:off x="1652142" y="6219799"/>
              <a:ext cx="1630808" cy="4191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endParaRPr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05645652-DCD9-61B2-6CAD-46FC65BC98D6}"/>
              </a:ext>
            </a:extLst>
          </p:cNvPr>
          <p:cNvSpPr/>
          <p:nvPr/>
        </p:nvSpPr>
        <p:spPr>
          <a:xfrm>
            <a:off x="4491782" y="5635789"/>
            <a:ext cx="901338" cy="901338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66F5FA5-FE37-24C3-0474-9C2BCF7122FE}"/>
              </a:ext>
            </a:extLst>
          </p:cNvPr>
          <p:cNvSpPr/>
          <p:nvPr/>
        </p:nvSpPr>
        <p:spPr>
          <a:xfrm>
            <a:off x="5478045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48F8CED-D6B6-EE14-CAB2-7DEBA8D92DAB}"/>
              </a:ext>
            </a:extLst>
          </p:cNvPr>
          <p:cNvSpPr/>
          <p:nvPr/>
        </p:nvSpPr>
        <p:spPr>
          <a:xfrm>
            <a:off x="6464308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58046B2-1444-82C0-B7C0-E563F4577664}"/>
              </a:ext>
            </a:extLst>
          </p:cNvPr>
          <p:cNvSpPr/>
          <p:nvPr/>
        </p:nvSpPr>
        <p:spPr>
          <a:xfrm>
            <a:off x="7450572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02C5024-9F78-9426-2B99-B292BA74493A}"/>
              </a:ext>
            </a:extLst>
          </p:cNvPr>
          <p:cNvSpPr/>
          <p:nvPr/>
        </p:nvSpPr>
        <p:spPr>
          <a:xfrm>
            <a:off x="4530890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DFE5BDF-8F4A-A36A-0967-19557463AD42}"/>
              </a:ext>
            </a:extLst>
          </p:cNvPr>
          <p:cNvSpPr/>
          <p:nvPr/>
        </p:nvSpPr>
        <p:spPr>
          <a:xfrm>
            <a:off x="5517318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C3B2363-C732-3C9A-A0A9-A17C107E7645}"/>
              </a:ext>
            </a:extLst>
          </p:cNvPr>
          <p:cNvSpPr/>
          <p:nvPr/>
        </p:nvSpPr>
        <p:spPr>
          <a:xfrm>
            <a:off x="6503499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980F7F2-A8C2-51C1-A239-0AAA23AE4538}"/>
              </a:ext>
            </a:extLst>
          </p:cNvPr>
          <p:cNvSpPr/>
          <p:nvPr/>
        </p:nvSpPr>
        <p:spPr>
          <a:xfrm>
            <a:off x="7489927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7" name="Picture 76" descr="A picture containing person, person, clothing, dress&#10;&#10;Description automatically generated">
            <a:hlinkClick r:id="rId9" action="ppaction://hlinksldjump"/>
            <a:extLst>
              <a:ext uri="{FF2B5EF4-FFF2-40B4-BE49-F238E27FC236}">
                <a16:creationId xmlns:a16="http://schemas.microsoft.com/office/drawing/2014/main" id="{6F07C933-31AF-7E20-B049-9B6EB6234E2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3371" t="8709" r="29812" b="66745"/>
          <a:stretch/>
        </p:blipFill>
        <p:spPr>
          <a:xfrm>
            <a:off x="4530890" y="5676077"/>
            <a:ext cx="822792" cy="822792"/>
          </a:xfrm>
          <a:prstGeom prst="rect">
            <a:avLst/>
          </a:prstGeom>
        </p:spPr>
      </p:pic>
      <p:pic>
        <p:nvPicPr>
          <p:cNvPr id="78" name="Picture 77">
            <a:hlinkClick r:id="rId11" action="ppaction://hlinksldjump"/>
            <a:extLst>
              <a:ext uri="{FF2B5EF4-FFF2-40B4-BE49-F238E27FC236}">
                <a16:creationId xmlns:a16="http://schemas.microsoft.com/office/drawing/2014/main" id="{92C8A371-DAD4-73D4-4C46-6769A165195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alphaModFix amt="70000"/>
          </a:blip>
          <a:srcRect l="32725" t="30134" r="26078" b="42401"/>
          <a:stretch/>
        </p:blipFill>
        <p:spPr>
          <a:xfrm>
            <a:off x="5517318" y="5675062"/>
            <a:ext cx="822792" cy="822792"/>
          </a:xfrm>
          <a:prstGeom prst="rect">
            <a:avLst/>
          </a:prstGeom>
        </p:spPr>
      </p:pic>
      <p:pic>
        <p:nvPicPr>
          <p:cNvPr id="79" name="Picture 78">
            <a:hlinkClick r:id="rId13" action="ppaction://hlinksldjump"/>
            <a:extLst>
              <a:ext uri="{FF2B5EF4-FFF2-40B4-BE49-F238E27FC236}">
                <a16:creationId xmlns:a16="http://schemas.microsoft.com/office/drawing/2014/main" id="{F65AF949-C213-CC27-E012-646A4911B16F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alphaModFix amt="70000"/>
          </a:blip>
          <a:srcRect l="35486" t="10305" r="46108" b="62085"/>
          <a:stretch/>
        </p:blipFill>
        <p:spPr>
          <a:xfrm>
            <a:off x="6503581" y="5675062"/>
            <a:ext cx="822792" cy="822792"/>
          </a:xfrm>
          <a:prstGeom prst="rect">
            <a:avLst/>
          </a:prstGeom>
        </p:spPr>
      </p:pic>
      <p:pic>
        <p:nvPicPr>
          <p:cNvPr id="80" name="Picture 79">
            <a:hlinkClick r:id="rId15" action="ppaction://hlinksldjump"/>
            <a:extLst>
              <a:ext uri="{FF2B5EF4-FFF2-40B4-BE49-F238E27FC236}">
                <a16:creationId xmlns:a16="http://schemas.microsoft.com/office/drawing/2014/main" id="{B02E7DDE-BC65-A373-74E4-48A64C0937D1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alphaModFix amt="70000"/>
          </a:blip>
          <a:srcRect l="32934" t="14994" r="39593" b="66690"/>
          <a:stretch/>
        </p:blipFill>
        <p:spPr>
          <a:xfrm>
            <a:off x="7489845" y="5675062"/>
            <a:ext cx="822792" cy="8227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AE2A0D2-299E-4095-8487-71DCC810EFA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341428" y="243558"/>
            <a:ext cx="622853" cy="587017"/>
          </a:xfrm>
          <a:prstGeom prst="rect">
            <a:avLst/>
          </a:prstGeom>
        </p:spPr>
      </p:pic>
      <p:sp>
        <p:nvSpPr>
          <p:cNvPr id="3" name="Graphic 60">
            <a:extLst>
              <a:ext uri="{FF2B5EF4-FFF2-40B4-BE49-F238E27FC236}">
                <a16:creationId xmlns:a16="http://schemas.microsoft.com/office/drawing/2014/main" id="{D8F5637C-51D5-9F16-FA8A-DB59F5A5E592}"/>
              </a:ext>
            </a:extLst>
          </p:cNvPr>
          <p:cNvSpPr/>
          <p:nvPr/>
        </p:nvSpPr>
        <p:spPr>
          <a:xfrm>
            <a:off x="9344493" y="3290925"/>
            <a:ext cx="2541179" cy="3204511"/>
          </a:xfrm>
          <a:custGeom>
            <a:avLst/>
            <a:gdLst>
              <a:gd name="connsiteX0" fmla="*/ 2541180 w 2541179"/>
              <a:gd name="connsiteY0" fmla="*/ 1044607 h 3204511"/>
              <a:gd name="connsiteX1" fmla="*/ 2541180 w 2541179"/>
              <a:gd name="connsiteY1" fmla="*/ 3181548 h 3204511"/>
              <a:gd name="connsiteX2" fmla="*/ 1842934 w 2541179"/>
              <a:gd name="connsiteY2" fmla="*/ 3181548 h 3204511"/>
              <a:gd name="connsiteX3" fmla="*/ 1944164 w 2541179"/>
              <a:gd name="connsiteY3" fmla="*/ 3059560 h 3204511"/>
              <a:gd name="connsiteX4" fmla="*/ 2385434 w 2541179"/>
              <a:gd name="connsiteY4" fmla="*/ 3059560 h 3204511"/>
              <a:gd name="connsiteX5" fmla="*/ 2385434 w 2541179"/>
              <a:gd name="connsiteY5" fmla="*/ 970542 h 3204511"/>
              <a:gd name="connsiteX6" fmla="*/ 2541180 w 2541179"/>
              <a:gd name="connsiteY6" fmla="*/ 1044607 h 3204511"/>
              <a:gd name="connsiteX7" fmla="*/ 2317945 w 2541179"/>
              <a:gd name="connsiteY7" fmla="*/ 0 h 3204511"/>
              <a:gd name="connsiteX8" fmla="*/ 2317945 w 2541179"/>
              <a:gd name="connsiteY8" fmla="*/ 20789 h 3204511"/>
              <a:gd name="connsiteX9" fmla="*/ 2317945 w 2541179"/>
              <a:gd name="connsiteY9" fmla="*/ 2967592 h 3204511"/>
              <a:gd name="connsiteX10" fmla="*/ 2317945 w 2541179"/>
              <a:gd name="connsiteY10" fmla="*/ 2988384 h 3204511"/>
              <a:gd name="connsiteX11" fmla="*/ 2297176 w 2541179"/>
              <a:gd name="connsiteY11" fmla="*/ 2988384 h 3204511"/>
              <a:gd name="connsiteX12" fmla="*/ 1912051 w 2541179"/>
              <a:gd name="connsiteY12" fmla="*/ 2988384 h 3204511"/>
              <a:gd name="connsiteX13" fmla="*/ 1719665 w 2541179"/>
              <a:gd name="connsiteY13" fmla="*/ 3197795 h 3204511"/>
              <a:gd name="connsiteX14" fmla="*/ 1713496 w 2541179"/>
              <a:gd name="connsiteY14" fmla="*/ 3204512 h 3204511"/>
              <a:gd name="connsiteX15" fmla="*/ 1704379 w 2541179"/>
              <a:gd name="connsiteY15" fmla="*/ 3204512 h 3204511"/>
              <a:gd name="connsiteX16" fmla="*/ 20766 w 2541179"/>
              <a:gd name="connsiteY16" fmla="*/ 3204512 h 3204511"/>
              <a:gd name="connsiteX17" fmla="*/ 0 w 2541179"/>
              <a:gd name="connsiteY17" fmla="*/ 3204512 h 3204511"/>
              <a:gd name="connsiteX18" fmla="*/ 0 w 2541179"/>
              <a:gd name="connsiteY18" fmla="*/ 3183726 h 3204511"/>
              <a:gd name="connsiteX19" fmla="*/ 1 w 2541179"/>
              <a:gd name="connsiteY19" fmla="*/ 20789 h 3204511"/>
              <a:gd name="connsiteX20" fmla="*/ 1 w 2541179"/>
              <a:gd name="connsiteY20" fmla="*/ 0 h 3204511"/>
              <a:gd name="connsiteX21" fmla="*/ 20766 w 2541179"/>
              <a:gd name="connsiteY21" fmla="*/ 0 h 3204511"/>
              <a:gd name="connsiteX22" fmla="*/ 2297182 w 2541179"/>
              <a:gd name="connsiteY22" fmla="*/ 0 h 3204511"/>
              <a:gd name="connsiteX23" fmla="*/ 2317945 w 2541179"/>
              <a:gd name="connsiteY23" fmla="*/ 0 h 3204511"/>
              <a:gd name="connsiteX24" fmla="*/ 2276413 w 2541179"/>
              <a:gd name="connsiteY24" fmla="*/ 41577 h 3204511"/>
              <a:gd name="connsiteX25" fmla="*/ 41532 w 2541179"/>
              <a:gd name="connsiteY25" fmla="*/ 41577 h 3204511"/>
              <a:gd name="connsiteX26" fmla="*/ 41532 w 2541179"/>
              <a:gd name="connsiteY26" fmla="*/ 3162935 h 3204511"/>
              <a:gd name="connsiteX27" fmla="*/ 1695267 w 2541179"/>
              <a:gd name="connsiteY27" fmla="*/ 3162935 h 3204511"/>
              <a:gd name="connsiteX28" fmla="*/ 1887654 w 2541179"/>
              <a:gd name="connsiteY28" fmla="*/ 2953524 h 3204511"/>
              <a:gd name="connsiteX29" fmla="*/ 1893822 w 2541179"/>
              <a:gd name="connsiteY29" fmla="*/ 2946807 h 3204511"/>
              <a:gd name="connsiteX30" fmla="*/ 1902940 w 2541179"/>
              <a:gd name="connsiteY30" fmla="*/ 2946807 h 3204511"/>
              <a:gd name="connsiteX31" fmla="*/ 2276413 w 2541179"/>
              <a:gd name="connsiteY31" fmla="*/ 2946807 h 3204511"/>
              <a:gd name="connsiteX32" fmla="*/ 2276413 w 2541179"/>
              <a:gd name="connsiteY32" fmla="*/ 41577 h 3204511"/>
              <a:gd name="connsiteX33" fmla="*/ 2214118 w 2541179"/>
              <a:gd name="connsiteY33" fmla="*/ 2872572 h 3204511"/>
              <a:gd name="connsiteX34" fmla="*/ 2193355 w 2541179"/>
              <a:gd name="connsiteY34" fmla="*/ 2872572 h 3204511"/>
              <a:gd name="connsiteX35" fmla="*/ 1841104 w 2541179"/>
              <a:gd name="connsiteY35" fmla="*/ 2872572 h 3204511"/>
              <a:gd name="connsiteX36" fmla="*/ 1668103 w 2541179"/>
              <a:gd name="connsiteY36" fmla="*/ 3070073 h 3204511"/>
              <a:gd name="connsiteX37" fmla="*/ 1661897 w 2541179"/>
              <a:gd name="connsiteY37" fmla="*/ 3077154 h 3204511"/>
              <a:gd name="connsiteX38" fmla="*/ 1652490 w 2541179"/>
              <a:gd name="connsiteY38" fmla="*/ 3077154 h 3204511"/>
              <a:gd name="connsiteX39" fmla="*/ 146525 w 2541179"/>
              <a:gd name="connsiteY39" fmla="*/ 3077154 h 3204511"/>
              <a:gd name="connsiteX40" fmla="*/ 125760 w 2541179"/>
              <a:gd name="connsiteY40" fmla="*/ 3077154 h 3204511"/>
              <a:gd name="connsiteX41" fmla="*/ 125760 w 2541179"/>
              <a:gd name="connsiteY41" fmla="*/ 3056369 h 3204511"/>
              <a:gd name="connsiteX42" fmla="*/ 125760 w 2541179"/>
              <a:gd name="connsiteY42" fmla="*/ 135553 h 3204511"/>
              <a:gd name="connsiteX43" fmla="*/ 125760 w 2541179"/>
              <a:gd name="connsiteY43" fmla="*/ 114765 h 3204511"/>
              <a:gd name="connsiteX44" fmla="*/ 146525 w 2541179"/>
              <a:gd name="connsiteY44" fmla="*/ 114765 h 3204511"/>
              <a:gd name="connsiteX45" fmla="*/ 2193355 w 2541179"/>
              <a:gd name="connsiteY45" fmla="*/ 114765 h 3204511"/>
              <a:gd name="connsiteX46" fmla="*/ 2214118 w 2541179"/>
              <a:gd name="connsiteY46" fmla="*/ 114765 h 3204511"/>
              <a:gd name="connsiteX47" fmla="*/ 2214118 w 2541179"/>
              <a:gd name="connsiteY47" fmla="*/ 135553 h 3204511"/>
              <a:gd name="connsiteX48" fmla="*/ 2214118 w 2541179"/>
              <a:gd name="connsiteY48" fmla="*/ 2851786 h 3204511"/>
              <a:gd name="connsiteX49" fmla="*/ 2214118 w 2541179"/>
              <a:gd name="connsiteY49" fmla="*/ 2872572 h 3204511"/>
              <a:gd name="connsiteX50" fmla="*/ 2172586 w 2541179"/>
              <a:gd name="connsiteY50" fmla="*/ 156342 h 3204511"/>
              <a:gd name="connsiteX51" fmla="*/ 167291 w 2541179"/>
              <a:gd name="connsiteY51" fmla="*/ 156342 h 3204511"/>
              <a:gd name="connsiteX52" fmla="*/ 167291 w 2541179"/>
              <a:gd name="connsiteY52" fmla="*/ 3035577 h 3204511"/>
              <a:gd name="connsiteX53" fmla="*/ 1643084 w 2541179"/>
              <a:gd name="connsiteY53" fmla="*/ 3035577 h 3204511"/>
              <a:gd name="connsiteX54" fmla="*/ 1816084 w 2541179"/>
              <a:gd name="connsiteY54" fmla="*/ 2838082 h 3204511"/>
              <a:gd name="connsiteX55" fmla="*/ 1822290 w 2541179"/>
              <a:gd name="connsiteY55" fmla="*/ 2830994 h 3204511"/>
              <a:gd name="connsiteX56" fmla="*/ 1831697 w 2541179"/>
              <a:gd name="connsiteY56" fmla="*/ 2830994 h 3204511"/>
              <a:gd name="connsiteX57" fmla="*/ 2172586 w 2541179"/>
              <a:gd name="connsiteY57" fmla="*/ 2830994 h 3204511"/>
              <a:gd name="connsiteX58" fmla="*/ 2172586 w 2541179"/>
              <a:gd name="connsiteY58" fmla="*/ 156342 h 3204511"/>
              <a:gd name="connsiteX59" fmla="*/ 2541180 w 2541179"/>
              <a:gd name="connsiteY59" fmla="*/ 990144 h 3204511"/>
              <a:gd name="connsiteX60" fmla="*/ 2541180 w 2541179"/>
              <a:gd name="connsiteY60" fmla="*/ 881230 h 3204511"/>
              <a:gd name="connsiteX61" fmla="*/ 2385434 w 2541179"/>
              <a:gd name="connsiteY61" fmla="*/ 796275 h 3204511"/>
              <a:gd name="connsiteX62" fmla="*/ 2385434 w 2541179"/>
              <a:gd name="connsiteY62" fmla="*/ 907366 h 3204511"/>
              <a:gd name="connsiteX63" fmla="*/ 2541180 w 2541179"/>
              <a:gd name="connsiteY63" fmla="*/ 990144 h 3204511"/>
              <a:gd name="connsiteX64" fmla="*/ 2541180 w 2541179"/>
              <a:gd name="connsiteY64" fmla="*/ 724387 h 3204511"/>
              <a:gd name="connsiteX65" fmla="*/ 2541180 w 2541179"/>
              <a:gd name="connsiteY65" fmla="*/ 833307 h 3204511"/>
              <a:gd name="connsiteX66" fmla="*/ 2385434 w 2541179"/>
              <a:gd name="connsiteY66" fmla="*/ 750530 h 3204511"/>
              <a:gd name="connsiteX67" fmla="*/ 2385434 w 2541179"/>
              <a:gd name="connsiteY67" fmla="*/ 639432 h 3204511"/>
              <a:gd name="connsiteX68" fmla="*/ 2541180 w 2541179"/>
              <a:gd name="connsiteY68" fmla="*/ 724387 h 3204511"/>
              <a:gd name="connsiteX69" fmla="*/ 2541180 w 2541179"/>
              <a:gd name="connsiteY69" fmla="*/ 676465 h 3204511"/>
              <a:gd name="connsiteX70" fmla="*/ 2541180 w 2541179"/>
              <a:gd name="connsiteY70" fmla="*/ 567551 h 3204511"/>
              <a:gd name="connsiteX71" fmla="*/ 2385434 w 2541179"/>
              <a:gd name="connsiteY71" fmla="*/ 482594 h 3204511"/>
              <a:gd name="connsiteX72" fmla="*/ 2385434 w 2541179"/>
              <a:gd name="connsiteY72" fmla="*/ 593687 h 3204511"/>
              <a:gd name="connsiteX73" fmla="*/ 2541180 w 2541179"/>
              <a:gd name="connsiteY73" fmla="*/ 676465 h 3204511"/>
              <a:gd name="connsiteX74" fmla="*/ 2541180 w 2541179"/>
              <a:gd name="connsiteY74" fmla="*/ 410710 h 3204511"/>
              <a:gd name="connsiteX75" fmla="*/ 2541180 w 2541179"/>
              <a:gd name="connsiteY75" fmla="*/ 519626 h 3204511"/>
              <a:gd name="connsiteX76" fmla="*/ 2385434 w 2541179"/>
              <a:gd name="connsiteY76" fmla="*/ 436850 h 3204511"/>
              <a:gd name="connsiteX77" fmla="*/ 2385434 w 2541179"/>
              <a:gd name="connsiteY77" fmla="*/ 325755 h 3204511"/>
              <a:gd name="connsiteX78" fmla="*/ 2541180 w 2541179"/>
              <a:gd name="connsiteY78" fmla="*/ 410710 h 3204511"/>
              <a:gd name="connsiteX79" fmla="*/ 2541180 w 2541179"/>
              <a:gd name="connsiteY79" fmla="*/ 362785 h 3204511"/>
              <a:gd name="connsiteX80" fmla="*/ 2541180 w 2541179"/>
              <a:gd name="connsiteY80" fmla="*/ 253869 h 3204511"/>
              <a:gd name="connsiteX81" fmla="*/ 2385434 w 2541179"/>
              <a:gd name="connsiteY81" fmla="*/ 168914 h 3204511"/>
              <a:gd name="connsiteX82" fmla="*/ 2385434 w 2541179"/>
              <a:gd name="connsiteY82" fmla="*/ 280009 h 3204511"/>
              <a:gd name="connsiteX83" fmla="*/ 2541180 w 2541179"/>
              <a:gd name="connsiteY83" fmla="*/ 362785 h 3204511"/>
              <a:gd name="connsiteX84" fmla="*/ 2541180 w 2541179"/>
              <a:gd name="connsiteY84" fmla="*/ 97030 h 3204511"/>
              <a:gd name="connsiteX85" fmla="*/ 2541180 w 2541179"/>
              <a:gd name="connsiteY85" fmla="*/ 205946 h 3204511"/>
              <a:gd name="connsiteX86" fmla="*/ 2385434 w 2541179"/>
              <a:gd name="connsiteY86" fmla="*/ 123170 h 3204511"/>
              <a:gd name="connsiteX87" fmla="*/ 2385434 w 2541179"/>
              <a:gd name="connsiteY87" fmla="*/ 12075 h 3204511"/>
              <a:gd name="connsiteX88" fmla="*/ 2541180 w 2541179"/>
              <a:gd name="connsiteY88" fmla="*/ 97030 h 3204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2541179" h="3204511">
                <a:moveTo>
                  <a:pt x="2541180" y="1044607"/>
                </a:moveTo>
                <a:lnTo>
                  <a:pt x="2541180" y="3181548"/>
                </a:lnTo>
                <a:lnTo>
                  <a:pt x="1842934" y="3181548"/>
                </a:lnTo>
                <a:lnTo>
                  <a:pt x="1944164" y="3059560"/>
                </a:lnTo>
                <a:lnTo>
                  <a:pt x="2385434" y="3059560"/>
                </a:lnTo>
                <a:lnTo>
                  <a:pt x="2385434" y="970542"/>
                </a:lnTo>
                <a:lnTo>
                  <a:pt x="2541180" y="1044607"/>
                </a:lnTo>
                <a:close/>
                <a:moveTo>
                  <a:pt x="2317945" y="0"/>
                </a:moveTo>
                <a:lnTo>
                  <a:pt x="2317945" y="20789"/>
                </a:lnTo>
                <a:lnTo>
                  <a:pt x="2317945" y="2967592"/>
                </a:lnTo>
                <a:lnTo>
                  <a:pt x="2317945" y="2988384"/>
                </a:lnTo>
                <a:lnTo>
                  <a:pt x="2297176" y="2988384"/>
                </a:lnTo>
                <a:lnTo>
                  <a:pt x="1912051" y="2988384"/>
                </a:lnTo>
                <a:lnTo>
                  <a:pt x="1719665" y="3197795"/>
                </a:lnTo>
                <a:lnTo>
                  <a:pt x="1713496" y="3204512"/>
                </a:lnTo>
                <a:lnTo>
                  <a:pt x="1704379" y="3204512"/>
                </a:lnTo>
                <a:lnTo>
                  <a:pt x="20766" y="3204512"/>
                </a:lnTo>
                <a:lnTo>
                  <a:pt x="0" y="3204512"/>
                </a:lnTo>
                <a:lnTo>
                  <a:pt x="0" y="3183726"/>
                </a:lnTo>
                <a:lnTo>
                  <a:pt x="1" y="20789"/>
                </a:lnTo>
                <a:lnTo>
                  <a:pt x="1" y="0"/>
                </a:lnTo>
                <a:lnTo>
                  <a:pt x="20766" y="0"/>
                </a:lnTo>
                <a:lnTo>
                  <a:pt x="2297182" y="0"/>
                </a:lnTo>
                <a:lnTo>
                  <a:pt x="2317945" y="0"/>
                </a:lnTo>
                <a:close/>
                <a:moveTo>
                  <a:pt x="2276413" y="41577"/>
                </a:moveTo>
                <a:lnTo>
                  <a:pt x="41532" y="41577"/>
                </a:lnTo>
                <a:lnTo>
                  <a:pt x="41532" y="3162935"/>
                </a:lnTo>
                <a:lnTo>
                  <a:pt x="1695267" y="3162935"/>
                </a:lnTo>
                <a:lnTo>
                  <a:pt x="1887654" y="2953524"/>
                </a:lnTo>
                <a:lnTo>
                  <a:pt x="1893822" y="2946807"/>
                </a:lnTo>
                <a:lnTo>
                  <a:pt x="1902940" y="2946807"/>
                </a:lnTo>
                <a:lnTo>
                  <a:pt x="2276413" y="2946807"/>
                </a:lnTo>
                <a:lnTo>
                  <a:pt x="2276413" y="41577"/>
                </a:lnTo>
                <a:close/>
                <a:moveTo>
                  <a:pt x="2214118" y="2872572"/>
                </a:moveTo>
                <a:lnTo>
                  <a:pt x="2193355" y="2872572"/>
                </a:lnTo>
                <a:lnTo>
                  <a:pt x="1841104" y="2872572"/>
                </a:lnTo>
                <a:lnTo>
                  <a:pt x="1668103" y="3070073"/>
                </a:lnTo>
                <a:lnTo>
                  <a:pt x="1661897" y="3077154"/>
                </a:lnTo>
                <a:lnTo>
                  <a:pt x="1652490" y="3077154"/>
                </a:lnTo>
                <a:lnTo>
                  <a:pt x="146525" y="3077154"/>
                </a:lnTo>
                <a:lnTo>
                  <a:pt x="125760" y="3077154"/>
                </a:lnTo>
                <a:lnTo>
                  <a:pt x="125760" y="3056369"/>
                </a:lnTo>
                <a:lnTo>
                  <a:pt x="125760" y="135553"/>
                </a:lnTo>
                <a:lnTo>
                  <a:pt x="125760" y="114765"/>
                </a:lnTo>
                <a:lnTo>
                  <a:pt x="146525" y="114765"/>
                </a:lnTo>
                <a:lnTo>
                  <a:pt x="2193355" y="114765"/>
                </a:lnTo>
                <a:lnTo>
                  <a:pt x="2214118" y="114765"/>
                </a:lnTo>
                <a:lnTo>
                  <a:pt x="2214118" y="135553"/>
                </a:lnTo>
                <a:lnTo>
                  <a:pt x="2214118" y="2851786"/>
                </a:lnTo>
                <a:lnTo>
                  <a:pt x="2214118" y="2872572"/>
                </a:lnTo>
                <a:close/>
                <a:moveTo>
                  <a:pt x="2172586" y="156342"/>
                </a:moveTo>
                <a:lnTo>
                  <a:pt x="167291" y="156342"/>
                </a:lnTo>
                <a:lnTo>
                  <a:pt x="167291" y="3035577"/>
                </a:lnTo>
                <a:lnTo>
                  <a:pt x="1643084" y="3035577"/>
                </a:lnTo>
                <a:lnTo>
                  <a:pt x="1816084" y="2838082"/>
                </a:lnTo>
                <a:lnTo>
                  <a:pt x="1822290" y="2830994"/>
                </a:lnTo>
                <a:lnTo>
                  <a:pt x="1831697" y="2830994"/>
                </a:lnTo>
                <a:lnTo>
                  <a:pt x="2172586" y="2830994"/>
                </a:lnTo>
                <a:lnTo>
                  <a:pt x="2172586" y="156342"/>
                </a:lnTo>
                <a:close/>
                <a:moveTo>
                  <a:pt x="2541180" y="990144"/>
                </a:moveTo>
                <a:lnTo>
                  <a:pt x="2541180" y="881230"/>
                </a:lnTo>
                <a:lnTo>
                  <a:pt x="2385434" y="796275"/>
                </a:lnTo>
                <a:lnTo>
                  <a:pt x="2385434" y="907366"/>
                </a:lnTo>
                <a:lnTo>
                  <a:pt x="2541180" y="990144"/>
                </a:lnTo>
                <a:close/>
                <a:moveTo>
                  <a:pt x="2541180" y="724387"/>
                </a:moveTo>
                <a:lnTo>
                  <a:pt x="2541180" y="833307"/>
                </a:lnTo>
                <a:lnTo>
                  <a:pt x="2385434" y="750530"/>
                </a:lnTo>
                <a:lnTo>
                  <a:pt x="2385434" y="639432"/>
                </a:lnTo>
                <a:lnTo>
                  <a:pt x="2541180" y="724387"/>
                </a:lnTo>
                <a:close/>
                <a:moveTo>
                  <a:pt x="2541180" y="676465"/>
                </a:moveTo>
                <a:lnTo>
                  <a:pt x="2541180" y="567551"/>
                </a:lnTo>
                <a:lnTo>
                  <a:pt x="2385434" y="482594"/>
                </a:lnTo>
                <a:lnTo>
                  <a:pt x="2385434" y="593687"/>
                </a:lnTo>
                <a:lnTo>
                  <a:pt x="2541180" y="676465"/>
                </a:lnTo>
                <a:close/>
                <a:moveTo>
                  <a:pt x="2541180" y="410710"/>
                </a:moveTo>
                <a:lnTo>
                  <a:pt x="2541180" y="519626"/>
                </a:lnTo>
                <a:lnTo>
                  <a:pt x="2385434" y="436850"/>
                </a:lnTo>
                <a:lnTo>
                  <a:pt x="2385434" y="325755"/>
                </a:lnTo>
                <a:lnTo>
                  <a:pt x="2541180" y="410710"/>
                </a:lnTo>
                <a:close/>
                <a:moveTo>
                  <a:pt x="2541180" y="362785"/>
                </a:moveTo>
                <a:lnTo>
                  <a:pt x="2541180" y="253869"/>
                </a:lnTo>
                <a:lnTo>
                  <a:pt x="2385434" y="168914"/>
                </a:lnTo>
                <a:lnTo>
                  <a:pt x="2385434" y="280009"/>
                </a:lnTo>
                <a:lnTo>
                  <a:pt x="2541180" y="362785"/>
                </a:lnTo>
                <a:close/>
                <a:moveTo>
                  <a:pt x="2541180" y="97030"/>
                </a:moveTo>
                <a:lnTo>
                  <a:pt x="2541180" y="205946"/>
                </a:lnTo>
                <a:lnTo>
                  <a:pt x="2385434" y="123170"/>
                </a:lnTo>
                <a:lnTo>
                  <a:pt x="2385434" y="12075"/>
                </a:lnTo>
                <a:lnTo>
                  <a:pt x="2541180" y="97030"/>
                </a:lnTo>
                <a:close/>
              </a:path>
            </a:pathLst>
          </a:custGeom>
          <a:gradFill>
            <a:gsLst>
              <a:gs pos="0">
                <a:srgbClr val="939CEB"/>
              </a:gs>
              <a:gs pos="23958">
                <a:srgbClr val="7BBFF5"/>
              </a:gs>
              <a:gs pos="47917">
                <a:srgbClr val="63E3FF"/>
              </a:gs>
              <a:gs pos="100000">
                <a:srgbClr val="939CEB"/>
              </a:gs>
            </a:gsLst>
            <a:lin ang="12973812" scaled="1"/>
          </a:gradFill>
          <a:ln w="6275" cap="flat">
            <a:noFill/>
            <a:prstDash val="solid"/>
            <a:miter/>
          </a:ln>
        </p:spPr>
        <p:txBody>
          <a:bodyPr rtlCol="0" anchor="ctr"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8707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8" fill="hold"/>
                                        <p:tgtEl>
                                          <p:spTgt spid="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279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fill="hold" display="0">
                  <p:stCondLst>
                    <p:cond delay="indefinite"/>
                  </p:stCondLst>
                </p:cTn>
                <p:tgtEl>
                  <p:spTgt spid="89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9"/>
                  </p:tgtEl>
                </p:cond>
              </p:nextCondLst>
            </p:seq>
            <p:video>
              <p:cMediaNode vol="20000">
                <p:cTn id="15" fill="hold" display="0">
                  <p:stCondLst>
                    <p:cond delay="indefinite"/>
                  </p:stCondLst>
                </p:cTn>
                <p:tgtEl>
                  <p:spTgt spid="8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inter1.mp4">
            <a:hlinkClick r:id="" action="ppaction://media"/>
            <a:extLst>
              <a:ext uri="{FF2B5EF4-FFF2-40B4-BE49-F238E27FC236}">
                <a16:creationId xmlns:a16="http://schemas.microsoft.com/office/drawing/2014/main" id="{5F77F33D-26E5-05EE-D822-3EBAFAD1A9E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8572.6762"/>
                </p14:media>
              </p:ext>
            </p:extLst>
          </p:nvPr>
        </p:nvPicPr>
        <p:blipFill rotWithShape="1">
          <a:blip r:embed="rId6"/>
          <a:srcRect t="10122" r="29029" b="57941"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A7941E-B49E-A442-3384-A7A4C14FB026}"/>
              </a:ext>
            </a:extLst>
          </p:cNvPr>
          <p:cNvSpPr txBox="1"/>
          <p:nvPr/>
        </p:nvSpPr>
        <p:spPr>
          <a:xfrm>
            <a:off x="1429788" y="559076"/>
            <a:ext cx="471795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0" dirty="0">
                <a:solidFill>
                  <a:schemeClr val="bg1"/>
                </a:solidFill>
                <a:latin typeface="NHL Ducks" panose="02000500000000000000" pitchFamily="2" charset="77"/>
              </a:rPr>
              <a:t>WINTER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750AEA-25CF-E2A1-46A9-D5849B3EC406}"/>
              </a:ext>
            </a:extLst>
          </p:cNvPr>
          <p:cNvSpPr txBox="1"/>
          <p:nvPr/>
        </p:nvSpPr>
        <p:spPr>
          <a:xfrm>
            <a:off x="593765" y="595870"/>
            <a:ext cx="1842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ARMAMENTER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AA29EC-A75F-EB8E-AC17-0732F3424ED6}"/>
              </a:ext>
            </a:extLst>
          </p:cNvPr>
          <p:cNvSpPr txBox="1"/>
          <p:nvPr/>
        </p:nvSpPr>
        <p:spPr>
          <a:xfrm>
            <a:off x="593765" y="2092381"/>
            <a:ext cx="6760624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1600" b="1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Support</a:t>
            </a:r>
          </a:p>
          <a:p>
            <a:pPr>
              <a:spcAft>
                <a:spcPts val="1200"/>
              </a:spcAft>
            </a:pPr>
            <a:r>
              <a:rPr lang="en-GB" sz="1400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The backbone of the squad, the Support staff are the buffers, builders, and healers. Boost your team's skills, buff their speed, or reduce the damage they can take.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6AFF3D6-EC01-A91F-C789-0F5A1B54E2EA}"/>
              </a:ext>
            </a:extLst>
          </p:cNvPr>
          <p:cNvGrpSpPr/>
          <p:nvPr/>
        </p:nvGrpSpPr>
        <p:grpSpPr>
          <a:xfrm>
            <a:off x="593766" y="3198948"/>
            <a:ext cx="3143348" cy="509268"/>
            <a:chOff x="593765" y="3481252"/>
            <a:chExt cx="3477795" cy="50926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5C9B2E-C546-7C03-2131-D6277424634E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Damage</a:t>
              </a: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441C872B-A334-CD13-26A3-6B9F326CE16E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7C70A5FD-1368-CDA8-0038-7BB8FE13214C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57C0DD22-538A-1B20-F057-87DA4613AE5A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F9E8D46-03EC-9826-80F5-EDA914AFF3A4}"/>
              </a:ext>
            </a:extLst>
          </p:cNvPr>
          <p:cNvGrpSpPr/>
          <p:nvPr/>
        </p:nvGrpSpPr>
        <p:grpSpPr>
          <a:xfrm>
            <a:off x="593766" y="3812902"/>
            <a:ext cx="3143348" cy="509268"/>
            <a:chOff x="593765" y="3481252"/>
            <a:chExt cx="3477795" cy="50926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486BBA3-2C85-CB78-F68B-4F9AE17580EE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Toughness</a:t>
              </a:r>
            </a:p>
          </p:txBody>
        </p:sp>
        <p:sp>
          <p:nvSpPr>
            <p:cNvPr id="38" name="Parallelogram 37">
              <a:extLst>
                <a:ext uri="{FF2B5EF4-FFF2-40B4-BE49-F238E27FC236}">
                  <a16:creationId xmlns:a16="http://schemas.microsoft.com/office/drawing/2014/main" id="{4F11C9CB-DAF8-BB9E-0140-DA9933412496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Parallelogram 38">
              <a:extLst>
                <a:ext uri="{FF2B5EF4-FFF2-40B4-BE49-F238E27FC236}">
                  <a16:creationId xmlns:a16="http://schemas.microsoft.com/office/drawing/2014/main" id="{584E52E7-3FF0-EC0C-0FB0-96BF5C6CF84C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Parallelogram 39">
              <a:extLst>
                <a:ext uri="{FF2B5EF4-FFF2-40B4-BE49-F238E27FC236}">
                  <a16:creationId xmlns:a16="http://schemas.microsoft.com/office/drawing/2014/main" id="{FAB3AFAD-D483-8075-4544-6B89CBE3044E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77DC18A-4770-B041-E508-ED2CD95CD144}"/>
              </a:ext>
            </a:extLst>
          </p:cNvPr>
          <p:cNvGrpSpPr/>
          <p:nvPr/>
        </p:nvGrpSpPr>
        <p:grpSpPr>
          <a:xfrm>
            <a:off x="593766" y="4426856"/>
            <a:ext cx="3143348" cy="509268"/>
            <a:chOff x="593765" y="3481252"/>
            <a:chExt cx="3477795" cy="50926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C99CF3D-FA5F-9117-3029-0BA0054A302C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Speed</a:t>
              </a:r>
            </a:p>
          </p:txBody>
        </p:sp>
        <p:sp>
          <p:nvSpPr>
            <p:cNvPr id="43" name="Parallelogram 42">
              <a:extLst>
                <a:ext uri="{FF2B5EF4-FFF2-40B4-BE49-F238E27FC236}">
                  <a16:creationId xmlns:a16="http://schemas.microsoft.com/office/drawing/2014/main" id="{8690E1D9-B94B-3EAF-FAE8-BA6E76807123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Parallelogram 43">
              <a:extLst>
                <a:ext uri="{FF2B5EF4-FFF2-40B4-BE49-F238E27FC236}">
                  <a16:creationId xmlns:a16="http://schemas.microsoft.com/office/drawing/2014/main" id="{F8B233F1-F90A-07C9-72C6-B8B36404EDB5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Parallelogram 44">
              <a:extLst>
                <a:ext uri="{FF2B5EF4-FFF2-40B4-BE49-F238E27FC236}">
                  <a16:creationId xmlns:a16="http://schemas.microsoft.com/office/drawing/2014/main" id="{65C40B1B-208F-8CFC-70B3-2A842D73474C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BC8B0F0-D069-069F-7115-297ECE9047FD}"/>
              </a:ext>
            </a:extLst>
          </p:cNvPr>
          <p:cNvGrpSpPr/>
          <p:nvPr/>
        </p:nvGrpSpPr>
        <p:grpSpPr>
          <a:xfrm>
            <a:off x="593766" y="5040810"/>
            <a:ext cx="3143348" cy="509268"/>
            <a:chOff x="593765" y="3481252"/>
            <a:chExt cx="3477795" cy="509268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239A265-DA67-B07A-E74E-3DD1E59081C0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Utility</a:t>
              </a:r>
            </a:p>
          </p:txBody>
        </p:sp>
        <p:sp>
          <p:nvSpPr>
            <p:cNvPr id="48" name="Parallelogram 47">
              <a:extLst>
                <a:ext uri="{FF2B5EF4-FFF2-40B4-BE49-F238E27FC236}">
                  <a16:creationId xmlns:a16="http://schemas.microsoft.com/office/drawing/2014/main" id="{CF87DC0B-CB9C-1217-60C2-3B4DF829B0A8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Parallelogram 48">
              <a:extLst>
                <a:ext uri="{FF2B5EF4-FFF2-40B4-BE49-F238E27FC236}">
                  <a16:creationId xmlns:a16="http://schemas.microsoft.com/office/drawing/2014/main" id="{F3FAD8E7-DFF0-F419-B708-38214F02F19D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Parallelogram 49">
              <a:extLst>
                <a:ext uri="{FF2B5EF4-FFF2-40B4-BE49-F238E27FC236}">
                  <a16:creationId xmlns:a16="http://schemas.microsoft.com/office/drawing/2014/main" id="{BF121460-DC02-A0C5-DBA3-891D2BDE3D15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60537C6-583C-C7E8-3B64-039615B3DF41}"/>
              </a:ext>
            </a:extLst>
          </p:cNvPr>
          <p:cNvSpPr/>
          <p:nvPr/>
        </p:nvSpPr>
        <p:spPr>
          <a:xfrm>
            <a:off x="9508406" y="3429000"/>
            <a:ext cx="2030792" cy="26870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winter2.mp4">
            <a:hlinkClick r:id="" action="ppaction://media"/>
            <a:extLst>
              <a:ext uri="{FF2B5EF4-FFF2-40B4-BE49-F238E27FC236}">
                <a16:creationId xmlns:a16="http://schemas.microsoft.com/office/drawing/2014/main" id="{57C49564-DFFB-A1F2-A952-B2E9FB4CDDC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15041.604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12201" y="3841539"/>
            <a:ext cx="2003168" cy="2003168"/>
          </a:xfrm>
          <a:prstGeom prst="rect">
            <a:avLst/>
          </a:prstGeom>
        </p:spPr>
      </p:pic>
      <p:sp>
        <p:nvSpPr>
          <p:cNvPr id="62" name="Freeform 61">
            <a:extLst>
              <a:ext uri="{FF2B5EF4-FFF2-40B4-BE49-F238E27FC236}">
                <a16:creationId xmlns:a16="http://schemas.microsoft.com/office/drawing/2014/main" id="{4B9F5BCE-2139-E923-FFFC-BD82CE5CF25D}"/>
              </a:ext>
            </a:extLst>
          </p:cNvPr>
          <p:cNvSpPr/>
          <p:nvPr/>
        </p:nvSpPr>
        <p:spPr>
          <a:xfrm>
            <a:off x="9508406" y="6084278"/>
            <a:ext cx="1666617" cy="259184"/>
          </a:xfrm>
          <a:custGeom>
            <a:avLst/>
            <a:gdLst>
              <a:gd name="connsiteX0" fmla="*/ 0 w 1346200"/>
              <a:gd name="connsiteY0" fmla="*/ 9525 h 177800"/>
              <a:gd name="connsiteX1" fmla="*/ 6350 w 1346200"/>
              <a:gd name="connsiteY1" fmla="*/ 177800 h 177800"/>
              <a:gd name="connsiteX2" fmla="*/ 1190625 w 1346200"/>
              <a:gd name="connsiteY2" fmla="*/ 171450 h 177800"/>
              <a:gd name="connsiteX3" fmla="*/ 1346200 w 1346200"/>
              <a:gd name="connsiteY3" fmla="*/ 0 h 177800"/>
              <a:gd name="connsiteX4" fmla="*/ 0 w 1346200"/>
              <a:gd name="connsiteY4" fmla="*/ 9525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200" h="177800">
                <a:moveTo>
                  <a:pt x="0" y="9525"/>
                </a:moveTo>
                <a:lnTo>
                  <a:pt x="6350" y="177800"/>
                </a:lnTo>
                <a:lnTo>
                  <a:pt x="1190625" y="171450"/>
                </a:lnTo>
                <a:lnTo>
                  <a:pt x="1346200" y="0"/>
                </a:lnTo>
                <a:lnTo>
                  <a:pt x="0" y="9525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1" name="Graphic 60">
            <a:extLst>
              <a:ext uri="{FF2B5EF4-FFF2-40B4-BE49-F238E27FC236}">
                <a16:creationId xmlns:a16="http://schemas.microsoft.com/office/drawing/2014/main" id="{D8F5637C-51D5-9F16-FA8A-DB59F5A5E5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77227" y="3227977"/>
            <a:ext cx="2672382" cy="333627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0AB85694-6BEA-C1D9-E0D6-51BFE0376C59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643418" y="1203879"/>
            <a:ext cx="720102" cy="675421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9106FC1C-37BD-A8E1-1FCE-69E2A0CDD1AA}"/>
              </a:ext>
            </a:extLst>
          </p:cNvPr>
          <p:cNvGrpSpPr/>
          <p:nvPr/>
        </p:nvGrpSpPr>
        <p:grpSpPr>
          <a:xfrm>
            <a:off x="659082" y="6116098"/>
            <a:ext cx="1630808" cy="419126"/>
            <a:chOff x="1652142" y="6219799"/>
            <a:chExt cx="1630808" cy="419126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22A2541-730D-9095-A460-48D0D756CF86}"/>
                </a:ext>
              </a:extLst>
            </p:cNvPr>
            <p:cNvSpPr/>
            <p:nvPr/>
          </p:nvSpPr>
          <p:spPr>
            <a:xfrm>
              <a:off x="1683053" y="6249067"/>
              <a:ext cx="1572510" cy="357047"/>
            </a:xfrm>
            <a:prstGeom prst="rect">
              <a:avLst/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Select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B0894FB-DF77-E6C2-DA9A-3614AFFAAC6A}"/>
                </a:ext>
              </a:extLst>
            </p:cNvPr>
            <p:cNvSpPr/>
            <p:nvPr/>
          </p:nvSpPr>
          <p:spPr>
            <a:xfrm>
              <a:off x="1652142" y="6219799"/>
              <a:ext cx="1630808" cy="4191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678D1111-00EF-D289-B7DA-C370F4BDB369}"/>
              </a:ext>
            </a:extLst>
          </p:cNvPr>
          <p:cNvSpPr/>
          <p:nvPr/>
        </p:nvSpPr>
        <p:spPr>
          <a:xfrm>
            <a:off x="4491782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146A0B-9906-236E-8EA5-8B66188AE885}"/>
              </a:ext>
            </a:extLst>
          </p:cNvPr>
          <p:cNvSpPr/>
          <p:nvPr/>
        </p:nvSpPr>
        <p:spPr>
          <a:xfrm>
            <a:off x="5478045" y="5635789"/>
            <a:ext cx="901338" cy="901338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4C659B-913E-FBE9-0CE6-C330A49BB070}"/>
              </a:ext>
            </a:extLst>
          </p:cNvPr>
          <p:cNvSpPr/>
          <p:nvPr/>
        </p:nvSpPr>
        <p:spPr>
          <a:xfrm>
            <a:off x="6464308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CEC043-A44E-6B6A-6BAC-319143C9614D}"/>
              </a:ext>
            </a:extLst>
          </p:cNvPr>
          <p:cNvSpPr/>
          <p:nvPr/>
        </p:nvSpPr>
        <p:spPr>
          <a:xfrm>
            <a:off x="7450572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3FC28E0-7138-2314-92D1-5D79839FC8E9}"/>
              </a:ext>
            </a:extLst>
          </p:cNvPr>
          <p:cNvSpPr/>
          <p:nvPr/>
        </p:nvSpPr>
        <p:spPr>
          <a:xfrm>
            <a:off x="4530890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2E6849-DB44-3452-E538-63C8B204D48A}"/>
              </a:ext>
            </a:extLst>
          </p:cNvPr>
          <p:cNvSpPr/>
          <p:nvPr/>
        </p:nvSpPr>
        <p:spPr>
          <a:xfrm>
            <a:off x="5517318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0EB59E-DBE1-5AE1-FED3-4E66F5CB1D89}"/>
              </a:ext>
            </a:extLst>
          </p:cNvPr>
          <p:cNvSpPr/>
          <p:nvPr/>
        </p:nvSpPr>
        <p:spPr>
          <a:xfrm>
            <a:off x="6503499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68825E-5442-CF4D-F35D-2ACFE83979D1}"/>
              </a:ext>
            </a:extLst>
          </p:cNvPr>
          <p:cNvSpPr/>
          <p:nvPr/>
        </p:nvSpPr>
        <p:spPr>
          <a:xfrm>
            <a:off x="7489927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24" descr="A picture containing person, person, clothing, dress&#10;&#10;Description automatically generated">
            <a:hlinkClick r:id="rId11" action="ppaction://hlinksldjump"/>
            <a:extLst>
              <a:ext uri="{FF2B5EF4-FFF2-40B4-BE49-F238E27FC236}">
                <a16:creationId xmlns:a16="http://schemas.microsoft.com/office/drawing/2014/main" id="{6E55BBEA-E55A-B3B3-382C-FFDAF208F73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alphaModFix amt="70000"/>
          </a:blip>
          <a:srcRect l="33371" t="8709" r="29812" b="66745"/>
          <a:stretch/>
        </p:blipFill>
        <p:spPr>
          <a:xfrm>
            <a:off x="4530890" y="5676077"/>
            <a:ext cx="822792" cy="822792"/>
          </a:xfrm>
          <a:prstGeom prst="rect">
            <a:avLst/>
          </a:prstGeom>
        </p:spPr>
      </p:pic>
      <p:pic>
        <p:nvPicPr>
          <p:cNvPr id="26" name="Picture 25">
            <a:hlinkClick r:id="rId13" action="ppaction://hlinksldjump"/>
            <a:extLst>
              <a:ext uri="{FF2B5EF4-FFF2-40B4-BE49-F238E27FC236}">
                <a16:creationId xmlns:a16="http://schemas.microsoft.com/office/drawing/2014/main" id="{366FDDE4-16AC-D9DA-A996-194A1F67886F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2725" t="30134" r="26078" b="42401"/>
          <a:stretch/>
        </p:blipFill>
        <p:spPr>
          <a:xfrm>
            <a:off x="5517318" y="5675062"/>
            <a:ext cx="822792" cy="822792"/>
          </a:xfrm>
          <a:prstGeom prst="rect">
            <a:avLst/>
          </a:prstGeom>
        </p:spPr>
      </p:pic>
      <p:pic>
        <p:nvPicPr>
          <p:cNvPr id="27" name="Picture 26">
            <a:hlinkClick r:id="rId15" action="ppaction://hlinksldjump"/>
            <a:extLst>
              <a:ext uri="{FF2B5EF4-FFF2-40B4-BE49-F238E27FC236}">
                <a16:creationId xmlns:a16="http://schemas.microsoft.com/office/drawing/2014/main" id="{24CDEA3A-0E41-75F2-7A50-706DCD436C53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alphaModFix amt="70000"/>
          </a:blip>
          <a:srcRect l="35486" t="10305" r="46108" b="62085"/>
          <a:stretch/>
        </p:blipFill>
        <p:spPr>
          <a:xfrm>
            <a:off x="6503581" y="5675062"/>
            <a:ext cx="822792" cy="822792"/>
          </a:xfrm>
          <a:prstGeom prst="rect">
            <a:avLst/>
          </a:prstGeom>
        </p:spPr>
      </p:pic>
      <p:pic>
        <p:nvPicPr>
          <p:cNvPr id="28" name="Picture 27">
            <a:hlinkClick r:id="rId17" action="ppaction://hlinksldjump"/>
            <a:extLst>
              <a:ext uri="{FF2B5EF4-FFF2-40B4-BE49-F238E27FC236}">
                <a16:creationId xmlns:a16="http://schemas.microsoft.com/office/drawing/2014/main" id="{AA41CEB3-1C60-EB16-EE82-ECCD02D5843F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alphaModFix amt="70000"/>
          </a:blip>
          <a:srcRect l="32934" t="14994" r="39593" b="66690"/>
          <a:stretch/>
        </p:blipFill>
        <p:spPr>
          <a:xfrm>
            <a:off x="7489845" y="5675062"/>
            <a:ext cx="822792" cy="8227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93EC7D-E8B4-6412-8A21-24F5C98F17D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341428" y="243558"/>
            <a:ext cx="622853" cy="58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65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63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ing1.mp4">
            <a:hlinkClick r:id="" action="ppaction://media"/>
            <a:extLst>
              <a:ext uri="{FF2B5EF4-FFF2-40B4-BE49-F238E27FC236}">
                <a16:creationId xmlns:a16="http://schemas.microsoft.com/office/drawing/2014/main" id="{BD53CB49-ECB7-6762-C237-054EAB5A1D6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8528.9869"/>
                </p14:media>
              </p:ext>
            </p:extLst>
          </p:nvPr>
        </p:nvPicPr>
        <p:blipFill rotWithShape="1">
          <a:blip r:embed="rId6"/>
          <a:srcRect l="-1" t="9415" r="27226" b="57837"/>
          <a:stretch/>
        </p:blipFill>
        <p:spPr>
          <a:xfrm>
            <a:off x="0" y="0"/>
            <a:ext cx="12192000" cy="6858000"/>
          </a:xfrm>
          <a:ln w="12700">
            <a:solidFill>
              <a:schemeClr val="bg1">
                <a:alpha val="3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A7941E-B49E-A442-3384-A7A4C14FB026}"/>
              </a:ext>
            </a:extLst>
          </p:cNvPr>
          <p:cNvSpPr txBox="1"/>
          <p:nvPr/>
        </p:nvSpPr>
        <p:spPr>
          <a:xfrm>
            <a:off x="1429788" y="559076"/>
            <a:ext cx="601959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0" dirty="0">
                <a:solidFill>
                  <a:schemeClr val="bg1"/>
                </a:solidFill>
                <a:latin typeface="NHL Ducks" panose="02000500000000000000" pitchFamily="2" charset="77"/>
              </a:rPr>
              <a:t>NINGNING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750AEA-25CF-E2A1-46A9-D5849B3EC406}"/>
              </a:ext>
            </a:extLst>
          </p:cNvPr>
          <p:cNvSpPr txBox="1"/>
          <p:nvPr/>
        </p:nvSpPr>
        <p:spPr>
          <a:xfrm>
            <a:off x="593765" y="595870"/>
            <a:ext cx="1649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E.D. HACKER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AA29EC-A75F-EB8E-AC17-0732F3424ED6}"/>
              </a:ext>
            </a:extLst>
          </p:cNvPr>
          <p:cNvSpPr txBox="1"/>
          <p:nvPr/>
        </p:nvSpPr>
        <p:spPr>
          <a:xfrm>
            <a:off x="593765" y="2092381"/>
            <a:ext cx="6760624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1600" b="1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Support</a:t>
            </a:r>
          </a:p>
          <a:p>
            <a:pPr>
              <a:spcAft>
                <a:spcPts val="1200"/>
              </a:spcAft>
            </a:pPr>
            <a:r>
              <a:rPr lang="en-GB" sz="1400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The backbone of the squad, the Support staff are the buffers, builders, and healers. Boost your team's skills, buff their speed, or reduce the damage they can take.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6AFF3D6-EC01-A91F-C789-0F5A1B54E2EA}"/>
              </a:ext>
            </a:extLst>
          </p:cNvPr>
          <p:cNvGrpSpPr/>
          <p:nvPr/>
        </p:nvGrpSpPr>
        <p:grpSpPr>
          <a:xfrm>
            <a:off x="593766" y="3198948"/>
            <a:ext cx="3143348" cy="509268"/>
            <a:chOff x="593765" y="3481252"/>
            <a:chExt cx="3477795" cy="50926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5C9B2E-C546-7C03-2131-D6277424634E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Damage</a:t>
              </a: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441C872B-A334-CD13-26A3-6B9F326CE16E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7C70A5FD-1368-CDA8-0038-7BB8FE13214C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57C0DD22-538A-1B20-F057-87DA4613AE5A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F9E8D46-03EC-9826-80F5-EDA914AFF3A4}"/>
              </a:ext>
            </a:extLst>
          </p:cNvPr>
          <p:cNvGrpSpPr/>
          <p:nvPr/>
        </p:nvGrpSpPr>
        <p:grpSpPr>
          <a:xfrm>
            <a:off x="593766" y="3812902"/>
            <a:ext cx="3143348" cy="509268"/>
            <a:chOff x="593765" y="3481252"/>
            <a:chExt cx="3477795" cy="50926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486BBA3-2C85-CB78-F68B-4F9AE17580EE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Toughness</a:t>
              </a:r>
            </a:p>
          </p:txBody>
        </p:sp>
        <p:sp>
          <p:nvSpPr>
            <p:cNvPr id="38" name="Parallelogram 37">
              <a:extLst>
                <a:ext uri="{FF2B5EF4-FFF2-40B4-BE49-F238E27FC236}">
                  <a16:creationId xmlns:a16="http://schemas.microsoft.com/office/drawing/2014/main" id="{4F11C9CB-DAF8-BB9E-0140-DA9933412496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Parallelogram 38">
              <a:extLst>
                <a:ext uri="{FF2B5EF4-FFF2-40B4-BE49-F238E27FC236}">
                  <a16:creationId xmlns:a16="http://schemas.microsoft.com/office/drawing/2014/main" id="{584E52E7-3FF0-EC0C-0FB0-96BF5C6CF84C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Parallelogram 39">
              <a:extLst>
                <a:ext uri="{FF2B5EF4-FFF2-40B4-BE49-F238E27FC236}">
                  <a16:creationId xmlns:a16="http://schemas.microsoft.com/office/drawing/2014/main" id="{FAB3AFAD-D483-8075-4544-6B89CBE3044E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77DC18A-4770-B041-E508-ED2CD95CD144}"/>
              </a:ext>
            </a:extLst>
          </p:cNvPr>
          <p:cNvGrpSpPr/>
          <p:nvPr/>
        </p:nvGrpSpPr>
        <p:grpSpPr>
          <a:xfrm>
            <a:off x="593766" y="4426856"/>
            <a:ext cx="3143348" cy="509268"/>
            <a:chOff x="593765" y="3481252"/>
            <a:chExt cx="3477795" cy="50926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C99CF3D-FA5F-9117-3029-0BA0054A302C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Speed</a:t>
              </a:r>
            </a:p>
          </p:txBody>
        </p:sp>
        <p:sp>
          <p:nvSpPr>
            <p:cNvPr id="43" name="Parallelogram 42">
              <a:extLst>
                <a:ext uri="{FF2B5EF4-FFF2-40B4-BE49-F238E27FC236}">
                  <a16:creationId xmlns:a16="http://schemas.microsoft.com/office/drawing/2014/main" id="{8690E1D9-B94B-3EAF-FAE8-BA6E76807123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Parallelogram 43">
              <a:extLst>
                <a:ext uri="{FF2B5EF4-FFF2-40B4-BE49-F238E27FC236}">
                  <a16:creationId xmlns:a16="http://schemas.microsoft.com/office/drawing/2014/main" id="{F8B233F1-F90A-07C9-72C6-B8B36404EDB5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5" name="Parallelogram 44">
              <a:extLst>
                <a:ext uri="{FF2B5EF4-FFF2-40B4-BE49-F238E27FC236}">
                  <a16:creationId xmlns:a16="http://schemas.microsoft.com/office/drawing/2014/main" id="{65C40B1B-208F-8CFC-70B3-2A842D73474C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BC8B0F0-D069-069F-7115-297ECE9047FD}"/>
              </a:ext>
            </a:extLst>
          </p:cNvPr>
          <p:cNvGrpSpPr/>
          <p:nvPr/>
        </p:nvGrpSpPr>
        <p:grpSpPr>
          <a:xfrm>
            <a:off x="593766" y="5040810"/>
            <a:ext cx="3143348" cy="509268"/>
            <a:chOff x="593765" y="3481252"/>
            <a:chExt cx="3477795" cy="509268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239A265-DA67-B07A-E74E-3DD1E59081C0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Utility</a:t>
              </a:r>
            </a:p>
          </p:txBody>
        </p:sp>
        <p:sp>
          <p:nvSpPr>
            <p:cNvPr id="48" name="Parallelogram 47">
              <a:extLst>
                <a:ext uri="{FF2B5EF4-FFF2-40B4-BE49-F238E27FC236}">
                  <a16:creationId xmlns:a16="http://schemas.microsoft.com/office/drawing/2014/main" id="{CF87DC0B-CB9C-1217-60C2-3B4DF829B0A8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Parallelogram 48">
              <a:extLst>
                <a:ext uri="{FF2B5EF4-FFF2-40B4-BE49-F238E27FC236}">
                  <a16:creationId xmlns:a16="http://schemas.microsoft.com/office/drawing/2014/main" id="{F3FAD8E7-DFF0-F419-B708-38214F02F19D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Parallelogram 49">
              <a:extLst>
                <a:ext uri="{FF2B5EF4-FFF2-40B4-BE49-F238E27FC236}">
                  <a16:creationId xmlns:a16="http://schemas.microsoft.com/office/drawing/2014/main" id="{BF121460-DC02-A0C5-DBA3-891D2BDE3D15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2" name="Freeform 61">
            <a:extLst>
              <a:ext uri="{FF2B5EF4-FFF2-40B4-BE49-F238E27FC236}">
                <a16:creationId xmlns:a16="http://schemas.microsoft.com/office/drawing/2014/main" id="{4B9F5BCE-2139-E923-FFFC-BD82CE5CF25D}"/>
              </a:ext>
            </a:extLst>
          </p:cNvPr>
          <p:cNvSpPr/>
          <p:nvPr/>
        </p:nvSpPr>
        <p:spPr>
          <a:xfrm>
            <a:off x="9508406" y="6120572"/>
            <a:ext cx="1657679" cy="222889"/>
          </a:xfrm>
          <a:custGeom>
            <a:avLst/>
            <a:gdLst>
              <a:gd name="connsiteX0" fmla="*/ 0 w 1346200"/>
              <a:gd name="connsiteY0" fmla="*/ 9525 h 177800"/>
              <a:gd name="connsiteX1" fmla="*/ 6350 w 1346200"/>
              <a:gd name="connsiteY1" fmla="*/ 177800 h 177800"/>
              <a:gd name="connsiteX2" fmla="*/ 1190625 w 1346200"/>
              <a:gd name="connsiteY2" fmla="*/ 171450 h 177800"/>
              <a:gd name="connsiteX3" fmla="*/ 1346200 w 1346200"/>
              <a:gd name="connsiteY3" fmla="*/ 0 h 177800"/>
              <a:gd name="connsiteX4" fmla="*/ 0 w 1346200"/>
              <a:gd name="connsiteY4" fmla="*/ 9525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200" h="177800">
                <a:moveTo>
                  <a:pt x="0" y="9525"/>
                </a:moveTo>
                <a:lnTo>
                  <a:pt x="6350" y="177800"/>
                </a:lnTo>
                <a:lnTo>
                  <a:pt x="1190625" y="171450"/>
                </a:lnTo>
                <a:lnTo>
                  <a:pt x="1346200" y="0"/>
                </a:lnTo>
                <a:lnTo>
                  <a:pt x="0" y="9525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9" name="ning2.mp4">
            <a:hlinkClick r:id="" action="ppaction://media"/>
            <a:extLst>
              <a:ext uri="{FF2B5EF4-FFF2-40B4-BE49-F238E27FC236}">
                <a16:creationId xmlns:a16="http://schemas.microsoft.com/office/drawing/2014/main" id="{153412CB-E29E-7D58-D85D-F468CCD6AA9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14976.1464"/>
                </p14:media>
              </p:ext>
            </p:extLst>
          </p:nvPr>
        </p:nvPicPr>
        <p:blipFill rotWithShape="1">
          <a:blip r:embed="rId7"/>
          <a:srcRect l="14699" t="-1" r="12367" b="2780"/>
          <a:stretch/>
        </p:blipFill>
        <p:spPr>
          <a:xfrm>
            <a:off x="9508406" y="3446998"/>
            <a:ext cx="2008701" cy="2677570"/>
          </a:xfrm>
          <a:prstGeom prst="rect">
            <a:avLst/>
          </a:prstGeom>
        </p:spPr>
      </p:pic>
      <p:pic>
        <p:nvPicPr>
          <p:cNvPr id="61" name="Graphic 60">
            <a:extLst>
              <a:ext uri="{FF2B5EF4-FFF2-40B4-BE49-F238E27FC236}">
                <a16:creationId xmlns:a16="http://schemas.microsoft.com/office/drawing/2014/main" id="{D8F5637C-51D5-9F16-FA8A-DB59F5A5E5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77227" y="3227977"/>
            <a:ext cx="2672382" cy="3336276"/>
          </a:xfrm>
          <a:prstGeom prst="rect">
            <a:avLst/>
          </a:prstGeom>
        </p:spPr>
      </p:pic>
      <p:pic>
        <p:nvPicPr>
          <p:cNvPr id="64" name="Picture 63" descr="Icon&#10;&#10;Description automatically generated">
            <a:extLst>
              <a:ext uri="{FF2B5EF4-FFF2-40B4-BE49-F238E27FC236}">
                <a16:creationId xmlns:a16="http://schemas.microsoft.com/office/drawing/2014/main" id="{0AB85694-6BEA-C1D9-E0D6-51BFE0376C5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3418" y="1203879"/>
            <a:ext cx="720103" cy="675421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F22A2541-730D-9095-A460-48D0D756CF86}"/>
              </a:ext>
            </a:extLst>
          </p:cNvPr>
          <p:cNvSpPr/>
          <p:nvPr/>
        </p:nvSpPr>
        <p:spPr>
          <a:xfrm>
            <a:off x="689993" y="6145366"/>
            <a:ext cx="1572510" cy="357047"/>
          </a:xfrm>
          <a:prstGeom prst="rect">
            <a:avLst/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Select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B0894FB-DF77-E6C2-DA9A-3614AFFAAC6A}"/>
              </a:ext>
            </a:extLst>
          </p:cNvPr>
          <p:cNvSpPr/>
          <p:nvPr/>
        </p:nvSpPr>
        <p:spPr>
          <a:xfrm>
            <a:off x="659082" y="6116098"/>
            <a:ext cx="1630808" cy="41912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solidFill>
                <a:schemeClr val="bg1"/>
              </a:solidFill>
              <a:latin typeface="Archivo Light" pitchFamily="2" charset="77"/>
              <a:cs typeface="Archivo Light" pitchFamily="2" charset="77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7724E06-1B60-C7B3-3176-69CD1F659256}"/>
              </a:ext>
            </a:extLst>
          </p:cNvPr>
          <p:cNvSpPr/>
          <p:nvPr/>
        </p:nvSpPr>
        <p:spPr>
          <a:xfrm>
            <a:off x="4491782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62F086-C9A9-18D9-6A95-86198D4A87B4}"/>
              </a:ext>
            </a:extLst>
          </p:cNvPr>
          <p:cNvSpPr/>
          <p:nvPr/>
        </p:nvSpPr>
        <p:spPr>
          <a:xfrm>
            <a:off x="5478045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7DAB99-3FB6-0866-39DF-6693028DE10B}"/>
              </a:ext>
            </a:extLst>
          </p:cNvPr>
          <p:cNvSpPr/>
          <p:nvPr/>
        </p:nvSpPr>
        <p:spPr>
          <a:xfrm>
            <a:off x="6464308" y="5635789"/>
            <a:ext cx="901338" cy="901338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2354E0-0953-CC56-7D41-79F91024E67B}"/>
              </a:ext>
            </a:extLst>
          </p:cNvPr>
          <p:cNvSpPr/>
          <p:nvPr/>
        </p:nvSpPr>
        <p:spPr>
          <a:xfrm>
            <a:off x="7450572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387517E-8F8D-65E7-0626-DB041325DB45}"/>
              </a:ext>
            </a:extLst>
          </p:cNvPr>
          <p:cNvSpPr/>
          <p:nvPr/>
        </p:nvSpPr>
        <p:spPr>
          <a:xfrm>
            <a:off x="4530890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E2B6390-9C7A-D7E2-023E-05C23E3D316C}"/>
              </a:ext>
            </a:extLst>
          </p:cNvPr>
          <p:cNvSpPr/>
          <p:nvPr/>
        </p:nvSpPr>
        <p:spPr>
          <a:xfrm>
            <a:off x="5517318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AF59E42-18BD-B654-6486-55B4B1A6F5BB}"/>
              </a:ext>
            </a:extLst>
          </p:cNvPr>
          <p:cNvSpPr/>
          <p:nvPr/>
        </p:nvSpPr>
        <p:spPr>
          <a:xfrm>
            <a:off x="6503499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FA0A3CA-AEE0-8D1E-8E7A-47164633F3CF}"/>
              </a:ext>
            </a:extLst>
          </p:cNvPr>
          <p:cNvSpPr/>
          <p:nvPr/>
        </p:nvSpPr>
        <p:spPr>
          <a:xfrm>
            <a:off x="7489927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0" name="Picture 29" descr="A picture containing person, person, clothing, dress&#10;&#10;Description automatically generated">
            <a:hlinkClick r:id="rId11" action="ppaction://hlinksldjump"/>
            <a:extLst>
              <a:ext uri="{FF2B5EF4-FFF2-40B4-BE49-F238E27FC236}">
                <a16:creationId xmlns:a16="http://schemas.microsoft.com/office/drawing/2014/main" id="{4E00651D-90F4-2CC4-AB90-AE19472AEE3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alphaModFix amt="70000"/>
          </a:blip>
          <a:srcRect l="33371" t="8709" r="29812" b="66745"/>
          <a:stretch/>
        </p:blipFill>
        <p:spPr>
          <a:xfrm>
            <a:off x="4530890" y="5676077"/>
            <a:ext cx="822792" cy="822792"/>
          </a:xfrm>
          <a:prstGeom prst="rect">
            <a:avLst/>
          </a:prstGeom>
        </p:spPr>
      </p:pic>
      <p:pic>
        <p:nvPicPr>
          <p:cNvPr id="31" name="Picture 30">
            <a:hlinkClick r:id="rId13" action="ppaction://hlinksldjump"/>
            <a:extLst>
              <a:ext uri="{FF2B5EF4-FFF2-40B4-BE49-F238E27FC236}">
                <a16:creationId xmlns:a16="http://schemas.microsoft.com/office/drawing/2014/main" id="{A2D5815C-D929-F6CD-E216-C20A13DCC4D3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alphaModFix amt="70000"/>
          </a:blip>
          <a:srcRect l="32725" t="30134" r="26078" b="42401"/>
          <a:stretch/>
        </p:blipFill>
        <p:spPr>
          <a:xfrm>
            <a:off x="5517318" y="5675062"/>
            <a:ext cx="822792" cy="822792"/>
          </a:xfrm>
          <a:prstGeom prst="rect">
            <a:avLst/>
          </a:prstGeom>
        </p:spPr>
      </p:pic>
      <p:pic>
        <p:nvPicPr>
          <p:cNvPr id="32" name="Picture 31">
            <a:hlinkClick r:id="rId15" action="ppaction://hlinksldjump"/>
            <a:extLst>
              <a:ext uri="{FF2B5EF4-FFF2-40B4-BE49-F238E27FC236}">
                <a16:creationId xmlns:a16="http://schemas.microsoft.com/office/drawing/2014/main" id="{E73F7565-CD41-1FDD-2527-FE923B6718B3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35486" t="10305" r="46108" b="62085"/>
          <a:stretch/>
        </p:blipFill>
        <p:spPr>
          <a:xfrm>
            <a:off x="6503581" y="5675062"/>
            <a:ext cx="822792" cy="822792"/>
          </a:xfrm>
          <a:prstGeom prst="rect">
            <a:avLst/>
          </a:prstGeom>
        </p:spPr>
      </p:pic>
      <p:pic>
        <p:nvPicPr>
          <p:cNvPr id="33" name="Picture 32">
            <a:hlinkClick r:id="rId17" action="ppaction://hlinksldjump"/>
            <a:extLst>
              <a:ext uri="{FF2B5EF4-FFF2-40B4-BE49-F238E27FC236}">
                <a16:creationId xmlns:a16="http://schemas.microsoft.com/office/drawing/2014/main" id="{E2342A10-6F86-4BCE-F8A4-A2C3E8220893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alphaModFix amt="70000"/>
          </a:blip>
          <a:srcRect l="32934" t="14994" r="39593" b="66690"/>
          <a:stretch/>
        </p:blipFill>
        <p:spPr>
          <a:xfrm>
            <a:off x="7489845" y="5675062"/>
            <a:ext cx="822792" cy="8227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9105A60-B296-882A-497B-0CA9ACF2E29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341428" y="243558"/>
            <a:ext cx="622853" cy="58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8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795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20000">
                <p:cTn id="15" fill="hold" display="0">
                  <p:stCondLst>
                    <p:cond delay="indefinite"/>
                  </p:stCondLst>
                </p:cTn>
                <p:tgtEl>
                  <p:spTgt spid="59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iselle1.mp4">
            <a:hlinkClick r:id="" action="ppaction://media"/>
            <a:extLst>
              <a:ext uri="{FF2B5EF4-FFF2-40B4-BE49-F238E27FC236}">
                <a16:creationId xmlns:a16="http://schemas.microsoft.com/office/drawing/2014/main" id="{D2A47148-DFA3-436E-C578-B9A560086909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8659.7294"/>
                </p14:media>
              </p:ext>
            </p:extLst>
          </p:nvPr>
        </p:nvPicPr>
        <p:blipFill rotWithShape="1">
          <a:blip r:embed="rId6"/>
          <a:srcRect l="-1" t="8480" r="25381" b="57941"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A7941E-B49E-A442-3384-A7A4C14FB026}"/>
              </a:ext>
            </a:extLst>
          </p:cNvPr>
          <p:cNvSpPr txBox="1"/>
          <p:nvPr/>
        </p:nvSpPr>
        <p:spPr>
          <a:xfrm>
            <a:off x="1429788" y="559076"/>
            <a:ext cx="496001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0" dirty="0">
                <a:solidFill>
                  <a:schemeClr val="bg1"/>
                </a:solidFill>
                <a:latin typeface="NHL Ducks" panose="02000500000000000000" pitchFamily="2" charset="77"/>
              </a:rPr>
              <a:t>Giselle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750AEA-25CF-E2A1-46A9-D5849B3EC406}"/>
              </a:ext>
            </a:extLst>
          </p:cNvPr>
          <p:cNvSpPr txBox="1"/>
          <p:nvPr/>
        </p:nvSpPr>
        <p:spPr>
          <a:xfrm>
            <a:off x="593765" y="595870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XENOGLOSSY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AA29EC-A75F-EB8E-AC17-0732F3424ED6}"/>
              </a:ext>
            </a:extLst>
          </p:cNvPr>
          <p:cNvSpPr txBox="1"/>
          <p:nvPr/>
        </p:nvSpPr>
        <p:spPr>
          <a:xfrm>
            <a:off x="593765" y="2092381"/>
            <a:ext cx="6760624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1600" b="1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Support</a:t>
            </a:r>
          </a:p>
          <a:p>
            <a:pPr>
              <a:spcAft>
                <a:spcPts val="1200"/>
              </a:spcAft>
            </a:pPr>
            <a:r>
              <a:rPr lang="en-GB" sz="1400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rPr>
              <a:t>The backbone of the squad, the Support staff are the buffers, builders, and healers. Boost your team's skills, buff their speed, or reduce the damage they can take.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6AFF3D6-EC01-A91F-C789-0F5A1B54E2EA}"/>
              </a:ext>
            </a:extLst>
          </p:cNvPr>
          <p:cNvGrpSpPr/>
          <p:nvPr/>
        </p:nvGrpSpPr>
        <p:grpSpPr>
          <a:xfrm>
            <a:off x="593766" y="3198948"/>
            <a:ext cx="3143348" cy="509268"/>
            <a:chOff x="593765" y="3481252"/>
            <a:chExt cx="3477795" cy="50926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5C9B2E-C546-7C03-2131-D6277424634E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Damage</a:t>
              </a: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441C872B-A334-CD13-26A3-6B9F326CE16E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7C70A5FD-1368-CDA8-0038-7BB8FE13214C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57C0DD22-538A-1B20-F057-87DA4613AE5A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F9E8D46-03EC-9826-80F5-EDA914AFF3A4}"/>
              </a:ext>
            </a:extLst>
          </p:cNvPr>
          <p:cNvGrpSpPr/>
          <p:nvPr/>
        </p:nvGrpSpPr>
        <p:grpSpPr>
          <a:xfrm>
            <a:off x="593766" y="3812902"/>
            <a:ext cx="3143348" cy="509268"/>
            <a:chOff x="593765" y="3481252"/>
            <a:chExt cx="3477795" cy="50926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486BBA3-2C85-CB78-F68B-4F9AE17580EE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Toughness</a:t>
              </a:r>
            </a:p>
          </p:txBody>
        </p:sp>
        <p:sp>
          <p:nvSpPr>
            <p:cNvPr id="38" name="Parallelogram 37">
              <a:extLst>
                <a:ext uri="{FF2B5EF4-FFF2-40B4-BE49-F238E27FC236}">
                  <a16:creationId xmlns:a16="http://schemas.microsoft.com/office/drawing/2014/main" id="{4F11C9CB-DAF8-BB9E-0140-DA9933412496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9" name="Parallelogram 38">
              <a:extLst>
                <a:ext uri="{FF2B5EF4-FFF2-40B4-BE49-F238E27FC236}">
                  <a16:creationId xmlns:a16="http://schemas.microsoft.com/office/drawing/2014/main" id="{584E52E7-3FF0-EC0C-0FB0-96BF5C6CF84C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Parallelogram 39">
              <a:extLst>
                <a:ext uri="{FF2B5EF4-FFF2-40B4-BE49-F238E27FC236}">
                  <a16:creationId xmlns:a16="http://schemas.microsoft.com/office/drawing/2014/main" id="{FAB3AFAD-D483-8075-4544-6B89CBE3044E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77DC18A-4770-B041-E508-ED2CD95CD144}"/>
              </a:ext>
            </a:extLst>
          </p:cNvPr>
          <p:cNvGrpSpPr/>
          <p:nvPr/>
        </p:nvGrpSpPr>
        <p:grpSpPr>
          <a:xfrm>
            <a:off x="593766" y="4426856"/>
            <a:ext cx="3143348" cy="509268"/>
            <a:chOff x="593765" y="3481252"/>
            <a:chExt cx="3477795" cy="50926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C99CF3D-FA5F-9117-3029-0BA0054A302C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Speed</a:t>
              </a:r>
            </a:p>
          </p:txBody>
        </p:sp>
        <p:sp>
          <p:nvSpPr>
            <p:cNvPr id="43" name="Parallelogram 42">
              <a:extLst>
                <a:ext uri="{FF2B5EF4-FFF2-40B4-BE49-F238E27FC236}">
                  <a16:creationId xmlns:a16="http://schemas.microsoft.com/office/drawing/2014/main" id="{8690E1D9-B94B-3EAF-FAE8-BA6E76807123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Parallelogram 43">
              <a:extLst>
                <a:ext uri="{FF2B5EF4-FFF2-40B4-BE49-F238E27FC236}">
                  <a16:creationId xmlns:a16="http://schemas.microsoft.com/office/drawing/2014/main" id="{F8B233F1-F90A-07C9-72C6-B8B36404EDB5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Parallelogram 44">
              <a:extLst>
                <a:ext uri="{FF2B5EF4-FFF2-40B4-BE49-F238E27FC236}">
                  <a16:creationId xmlns:a16="http://schemas.microsoft.com/office/drawing/2014/main" id="{65C40B1B-208F-8CFC-70B3-2A842D73474C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BC8B0F0-D069-069F-7115-297ECE9047FD}"/>
              </a:ext>
            </a:extLst>
          </p:cNvPr>
          <p:cNvGrpSpPr/>
          <p:nvPr/>
        </p:nvGrpSpPr>
        <p:grpSpPr>
          <a:xfrm>
            <a:off x="593766" y="5040810"/>
            <a:ext cx="3143348" cy="509268"/>
            <a:chOff x="593765" y="3481252"/>
            <a:chExt cx="3477795" cy="509268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239A265-DA67-B07A-E74E-3DD1E59081C0}"/>
                </a:ext>
              </a:extLst>
            </p:cNvPr>
            <p:cNvSpPr txBox="1"/>
            <p:nvPr/>
          </p:nvSpPr>
          <p:spPr>
            <a:xfrm>
              <a:off x="593765" y="3481252"/>
              <a:ext cx="170470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Utility</a:t>
              </a:r>
            </a:p>
          </p:txBody>
        </p:sp>
        <p:sp>
          <p:nvSpPr>
            <p:cNvPr id="48" name="Parallelogram 47">
              <a:extLst>
                <a:ext uri="{FF2B5EF4-FFF2-40B4-BE49-F238E27FC236}">
                  <a16:creationId xmlns:a16="http://schemas.microsoft.com/office/drawing/2014/main" id="{CF87DC0B-CB9C-1217-60C2-3B4DF829B0A8}"/>
                </a:ext>
              </a:extLst>
            </p:cNvPr>
            <p:cNvSpPr/>
            <p:nvPr/>
          </p:nvSpPr>
          <p:spPr>
            <a:xfrm>
              <a:off x="659082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Parallelogram 48">
              <a:extLst>
                <a:ext uri="{FF2B5EF4-FFF2-40B4-BE49-F238E27FC236}">
                  <a16:creationId xmlns:a16="http://schemas.microsoft.com/office/drawing/2014/main" id="{F3FAD8E7-DFF0-F419-B708-38214F02F19D}"/>
                </a:ext>
              </a:extLst>
            </p:cNvPr>
            <p:cNvSpPr/>
            <p:nvPr/>
          </p:nvSpPr>
          <p:spPr>
            <a:xfrm>
              <a:off x="1789535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outerShdw blurRad="101600" algn="ctr" rotWithShape="0">
                <a:schemeClr val="accent1">
                  <a:lumMod val="60000"/>
                  <a:lumOff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Parallelogram 49">
              <a:extLst>
                <a:ext uri="{FF2B5EF4-FFF2-40B4-BE49-F238E27FC236}">
                  <a16:creationId xmlns:a16="http://schemas.microsoft.com/office/drawing/2014/main" id="{BF121460-DC02-A0C5-DBA3-891D2BDE3D15}"/>
                </a:ext>
              </a:extLst>
            </p:cNvPr>
            <p:cNvSpPr/>
            <p:nvPr/>
          </p:nvSpPr>
          <p:spPr>
            <a:xfrm>
              <a:off x="2919988" y="3856243"/>
              <a:ext cx="1151572" cy="134277"/>
            </a:xfrm>
            <a:prstGeom prst="parallelogram">
              <a:avLst>
                <a:gd name="adj" fmla="val 60621"/>
              </a:avLst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2" name="Freeform 61">
            <a:extLst>
              <a:ext uri="{FF2B5EF4-FFF2-40B4-BE49-F238E27FC236}">
                <a16:creationId xmlns:a16="http://schemas.microsoft.com/office/drawing/2014/main" id="{4B9F5BCE-2139-E923-FFFC-BD82CE5CF25D}"/>
              </a:ext>
            </a:extLst>
          </p:cNvPr>
          <p:cNvSpPr/>
          <p:nvPr/>
        </p:nvSpPr>
        <p:spPr>
          <a:xfrm>
            <a:off x="9508406" y="6120572"/>
            <a:ext cx="1657679" cy="222889"/>
          </a:xfrm>
          <a:custGeom>
            <a:avLst/>
            <a:gdLst>
              <a:gd name="connsiteX0" fmla="*/ 0 w 1346200"/>
              <a:gd name="connsiteY0" fmla="*/ 9525 h 177800"/>
              <a:gd name="connsiteX1" fmla="*/ 6350 w 1346200"/>
              <a:gd name="connsiteY1" fmla="*/ 177800 h 177800"/>
              <a:gd name="connsiteX2" fmla="*/ 1190625 w 1346200"/>
              <a:gd name="connsiteY2" fmla="*/ 171450 h 177800"/>
              <a:gd name="connsiteX3" fmla="*/ 1346200 w 1346200"/>
              <a:gd name="connsiteY3" fmla="*/ 0 h 177800"/>
              <a:gd name="connsiteX4" fmla="*/ 0 w 1346200"/>
              <a:gd name="connsiteY4" fmla="*/ 9525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6200" h="177800">
                <a:moveTo>
                  <a:pt x="0" y="9525"/>
                </a:moveTo>
                <a:lnTo>
                  <a:pt x="6350" y="177800"/>
                </a:lnTo>
                <a:lnTo>
                  <a:pt x="1190625" y="171450"/>
                </a:lnTo>
                <a:lnTo>
                  <a:pt x="1346200" y="0"/>
                </a:lnTo>
                <a:lnTo>
                  <a:pt x="0" y="9525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1" name="Graphic 60">
            <a:extLst>
              <a:ext uri="{FF2B5EF4-FFF2-40B4-BE49-F238E27FC236}">
                <a16:creationId xmlns:a16="http://schemas.microsoft.com/office/drawing/2014/main" id="{D8F5637C-51D5-9F16-FA8A-DB59F5A5E5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77227" y="3227977"/>
            <a:ext cx="2672382" cy="333627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0AB85694-6BEA-C1D9-E0D6-51BFE0376C59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43418" y="1203879"/>
            <a:ext cx="720102" cy="675421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9106FC1C-37BD-A8E1-1FCE-69E2A0CDD1AA}"/>
              </a:ext>
            </a:extLst>
          </p:cNvPr>
          <p:cNvGrpSpPr/>
          <p:nvPr/>
        </p:nvGrpSpPr>
        <p:grpSpPr>
          <a:xfrm>
            <a:off x="659082" y="6116098"/>
            <a:ext cx="1630808" cy="419126"/>
            <a:chOff x="1652142" y="6219799"/>
            <a:chExt cx="1630808" cy="419126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22A2541-730D-9095-A460-48D0D756CF86}"/>
                </a:ext>
              </a:extLst>
            </p:cNvPr>
            <p:cNvSpPr/>
            <p:nvPr/>
          </p:nvSpPr>
          <p:spPr>
            <a:xfrm>
              <a:off x="1683053" y="6249067"/>
              <a:ext cx="1572510" cy="357047"/>
            </a:xfrm>
            <a:prstGeom prst="rect">
              <a:avLst/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chemeClr val="bg1"/>
                  </a:solidFill>
                  <a:latin typeface="Archivo Light" pitchFamily="2" charset="77"/>
                  <a:cs typeface="Archivo Light" pitchFamily="2" charset="77"/>
                </a:rPr>
                <a:t>Select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B0894FB-DF77-E6C2-DA9A-3614AFFAAC6A}"/>
                </a:ext>
              </a:extLst>
            </p:cNvPr>
            <p:cNvSpPr/>
            <p:nvPr/>
          </p:nvSpPr>
          <p:spPr>
            <a:xfrm>
              <a:off x="1652142" y="6219799"/>
              <a:ext cx="1630808" cy="4191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solidFill>
                  <a:schemeClr val="bg1"/>
                </a:solidFill>
                <a:latin typeface="Archivo Light" pitchFamily="2" charset="77"/>
                <a:cs typeface="Archivo Light" pitchFamily="2" charset="77"/>
              </a:endParaRPr>
            </a:p>
          </p:txBody>
        </p:sp>
      </p:grpSp>
      <p:pic>
        <p:nvPicPr>
          <p:cNvPr id="9" name="giselle2.mp4">
            <a:hlinkClick r:id="" action="ppaction://media"/>
            <a:extLst>
              <a:ext uri="{FF2B5EF4-FFF2-40B4-BE49-F238E27FC236}">
                <a16:creationId xmlns:a16="http://schemas.microsoft.com/office/drawing/2014/main" id="{22D30D6F-E800-3E62-7611-43686E8B3E4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15019.9495"/>
                </p14:media>
              </p:ext>
            </p:extLst>
          </p:nvPr>
        </p:nvPicPr>
        <p:blipFill rotWithShape="1">
          <a:blip r:embed="rId10"/>
          <a:srcRect l="14485" r="10325"/>
          <a:stretch/>
        </p:blipFill>
        <p:spPr>
          <a:xfrm>
            <a:off x="9508405" y="3447552"/>
            <a:ext cx="2006503" cy="266854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0C378D9-F1F9-972B-0CEE-F2B77D852AC8}"/>
              </a:ext>
            </a:extLst>
          </p:cNvPr>
          <p:cNvSpPr/>
          <p:nvPr/>
        </p:nvSpPr>
        <p:spPr>
          <a:xfrm>
            <a:off x="4491782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FD402A-D30D-9C50-8DC7-8DF6A2BFFDC5}"/>
              </a:ext>
            </a:extLst>
          </p:cNvPr>
          <p:cNvSpPr/>
          <p:nvPr/>
        </p:nvSpPr>
        <p:spPr>
          <a:xfrm>
            <a:off x="5478045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9C6A7F-3582-3827-BFC1-F01DBFAB297C}"/>
              </a:ext>
            </a:extLst>
          </p:cNvPr>
          <p:cNvSpPr/>
          <p:nvPr/>
        </p:nvSpPr>
        <p:spPr>
          <a:xfrm>
            <a:off x="6464308" y="5635789"/>
            <a:ext cx="901338" cy="901338"/>
          </a:xfrm>
          <a:prstGeom prst="rect">
            <a:avLst/>
          </a:prstGeom>
          <a:noFill/>
          <a:ln w="1270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EA5239-2069-E643-C5EF-69162F30C085}"/>
              </a:ext>
            </a:extLst>
          </p:cNvPr>
          <p:cNvSpPr/>
          <p:nvPr/>
        </p:nvSpPr>
        <p:spPr>
          <a:xfrm>
            <a:off x="7450572" y="5635789"/>
            <a:ext cx="901338" cy="901338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72C589-6387-D4EF-0F53-7F4E6C6837B9}"/>
              </a:ext>
            </a:extLst>
          </p:cNvPr>
          <p:cNvSpPr/>
          <p:nvPr/>
        </p:nvSpPr>
        <p:spPr>
          <a:xfrm>
            <a:off x="4530890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1642DB8-1F9A-06B2-241F-E72DFCB26FF7}"/>
              </a:ext>
            </a:extLst>
          </p:cNvPr>
          <p:cNvSpPr/>
          <p:nvPr/>
        </p:nvSpPr>
        <p:spPr>
          <a:xfrm>
            <a:off x="5517318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FAE23BF-6DD8-AE70-DA57-E7635157C869}"/>
              </a:ext>
            </a:extLst>
          </p:cNvPr>
          <p:cNvSpPr/>
          <p:nvPr/>
        </p:nvSpPr>
        <p:spPr>
          <a:xfrm>
            <a:off x="6503499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FCCCF4-3FFC-6034-566A-E497F9E82F0F}"/>
              </a:ext>
            </a:extLst>
          </p:cNvPr>
          <p:cNvSpPr/>
          <p:nvPr/>
        </p:nvSpPr>
        <p:spPr>
          <a:xfrm>
            <a:off x="7489927" y="5675062"/>
            <a:ext cx="822792" cy="822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2" name="Picture 21" descr="A picture containing person, person, clothing, dress&#10;&#10;Description automatically generated">
            <a:hlinkClick r:id="rId11" action="ppaction://hlinksldjump"/>
            <a:extLst>
              <a:ext uri="{FF2B5EF4-FFF2-40B4-BE49-F238E27FC236}">
                <a16:creationId xmlns:a16="http://schemas.microsoft.com/office/drawing/2014/main" id="{58022ECE-DA3E-5ECE-4EBC-5D7FBC51617E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alphaModFix amt="70000"/>
          </a:blip>
          <a:srcRect l="33371" t="8709" r="29812" b="66745"/>
          <a:stretch/>
        </p:blipFill>
        <p:spPr>
          <a:xfrm>
            <a:off x="4530890" y="5676077"/>
            <a:ext cx="822792" cy="822792"/>
          </a:xfrm>
          <a:prstGeom prst="rect">
            <a:avLst/>
          </a:prstGeom>
        </p:spPr>
      </p:pic>
      <p:pic>
        <p:nvPicPr>
          <p:cNvPr id="23" name="Picture 22">
            <a:hlinkClick r:id="rId13" action="ppaction://hlinksldjump"/>
            <a:extLst>
              <a:ext uri="{FF2B5EF4-FFF2-40B4-BE49-F238E27FC236}">
                <a16:creationId xmlns:a16="http://schemas.microsoft.com/office/drawing/2014/main" id="{D776033E-5AA8-DA67-830E-B2293C8FCF43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alphaModFix amt="70000"/>
          </a:blip>
          <a:srcRect l="32725" t="30134" r="26078" b="42401"/>
          <a:stretch/>
        </p:blipFill>
        <p:spPr>
          <a:xfrm>
            <a:off x="5517318" y="5675062"/>
            <a:ext cx="822792" cy="822792"/>
          </a:xfrm>
          <a:prstGeom prst="rect">
            <a:avLst/>
          </a:prstGeom>
        </p:spPr>
      </p:pic>
      <p:pic>
        <p:nvPicPr>
          <p:cNvPr id="24" name="Picture 23">
            <a:hlinkClick r:id="rId15" action="ppaction://hlinksldjump"/>
            <a:extLst>
              <a:ext uri="{FF2B5EF4-FFF2-40B4-BE49-F238E27FC236}">
                <a16:creationId xmlns:a16="http://schemas.microsoft.com/office/drawing/2014/main" id="{FF20D625-C9E9-8BAA-57C0-EDEC4664AC15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alphaModFix amt="70000"/>
          </a:blip>
          <a:srcRect l="35486" t="10305" r="46108" b="62085"/>
          <a:stretch/>
        </p:blipFill>
        <p:spPr>
          <a:xfrm>
            <a:off x="6503581" y="5675062"/>
            <a:ext cx="822792" cy="822792"/>
          </a:xfrm>
          <a:prstGeom prst="rect">
            <a:avLst/>
          </a:prstGeom>
        </p:spPr>
      </p:pic>
      <p:pic>
        <p:nvPicPr>
          <p:cNvPr id="25" name="Picture 24">
            <a:hlinkClick r:id="rId17" action="ppaction://hlinksldjump"/>
            <a:extLst>
              <a:ext uri="{FF2B5EF4-FFF2-40B4-BE49-F238E27FC236}">
                <a16:creationId xmlns:a16="http://schemas.microsoft.com/office/drawing/2014/main" id="{B8E1C58C-169A-3994-D6D2-38FAC147FB4F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32934" t="14994" r="39593" b="66690"/>
          <a:stretch/>
        </p:blipFill>
        <p:spPr>
          <a:xfrm>
            <a:off x="7489845" y="5675062"/>
            <a:ext cx="822792" cy="8227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EC82908-CBE0-2F15-D877-65BFA72DD1E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341428" y="243558"/>
            <a:ext cx="622853" cy="58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91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58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AFFCAFCA-8792-72B3-6905-6A736986D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t="13182" b="30568"/>
          <a:stretch/>
        </p:blipFill>
        <p:spPr>
          <a:xfrm>
            <a:off x="0" y="0"/>
            <a:ext cx="12192000" cy="6858000"/>
          </a:xfr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B1185098-B48F-6490-589D-7A56DBB026B1}"/>
              </a:ext>
            </a:extLst>
          </p:cNvPr>
          <p:cNvGrpSpPr/>
          <p:nvPr/>
        </p:nvGrpSpPr>
        <p:grpSpPr>
          <a:xfrm>
            <a:off x="579566" y="1124607"/>
            <a:ext cx="5798279" cy="5312979"/>
            <a:chOff x="579566" y="1124607"/>
            <a:chExt cx="5798279" cy="531297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2D6721A-CC0D-42EC-1F17-BEDF85E0C3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5389" b="30450"/>
            <a:stretch/>
          </p:blipFill>
          <p:spPr>
            <a:xfrm>
              <a:off x="579566" y="1124607"/>
              <a:ext cx="5798279" cy="5312979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487230-57AB-581D-130F-D2C2800BCDC7}"/>
                </a:ext>
              </a:extLst>
            </p:cNvPr>
            <p:cNvSpPr/>
            <p:nvPr/>
          </p:nvSpPr>
          <p:spPr>
            <a:xfrm>
              <a:off x="579566" y="3615559"/>
              <a:ext cx="5798278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76A84D9-F9FE-F470-BCFC-F80139C35066}"/>
                </a:ext>
              </a:extLst>
            </p:cNvPr>
            <p:cNvSpPr txBox="1"/>
            <p:nvPr/>
          </p:nvSpPr>
          <p:spPr>
            <a:xfrm>
              <a:off x="790515" y="4884385"/>
              <a:ext cx="5221401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48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SMCU Season 1 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 phenomenon occurred where the connection of both the human and </a:t>
              </a: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æs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got forcibly disconnected. It created a SYNKOUT all over the world.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07C85CE-2209-01EE-77BE-3BD3914D35F3}"/>
              </a:ext>
            </a:extLst>
          </p:cNvPr>
          <p:cNvGrpSpPr/>
          <p:nvPr/>
        </p:nvGrpSpPr>
        <p:grpSpPr>
          <a:xfrm>
            <a:off x="6675565" y="1124607"/>
            <a:ext cx="3479145" cy="5312979"/>
            <a:chOff x="6675565" y="1124607"/>
            <a:chExt cx="3479145" cy="531297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092E70D-92B2-B472-CEFB-3A09B9EDEA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003" r="11163"/>
            <a:stretch/>
          </p:blipFill>
          <p:spPr>
            <a:xfrm>
              <a:off x="6675567" y="1124607"/>
              <a:ext cx="3479143" cy="5312979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8B4CD67-BDAE-DAC4-4E10-9BA3F4501328}"/>
                </a:ext>
              </a:extLst>
            </p:cNvPr>
            <p:cNvSpPr/>
            <p:nvPr/>
          </p:nvSpPr>
          <p:spPr>
            <a:xfrm>
              <a:off x="6675565" y="3615559"/>
              <a:ext cx="3479142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3D4E0F7-0753-D209-ED9B-926B82230F20}"/>
                </a:ext>
              </a:extLst>
            </p:cNvPr>
            <p:cNvSpPr txBox="1"/>
            <p:nvPr/>
          </p:nvSpPr>
          <p:spPr>
            <a:xfrm>
              <a:off x="6881745" y="5130607"/>
              <a:ext cx="3103083" cy="1031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32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Black Mamba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aespa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defeats </a:t>
              </a:r>
              <a:r>
                <a:rPr lang="en-GB" sz="1200" dirty="0">
                  <a:solidFill>
                    <a:srgbClr val="FFFFFF"/>
                  </a:solidFill>
                  <a:latin typeface="Archivo Light" pitchFamily="2" charset="77"/>
                  <a:cs typeface="Archivo Light" pitchFamily="2" charset="77"/>
                </a:rPr>
                <a:t>the Black Mamba  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with the use of their individual skills.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2052D71-73F5-6CB8-939E-518149F5BDEC}"/>
              </a:ext>
            </a:extLst>
          </p:cNvPr>
          <p:cNvGrpSpPr/>
          <p:nvPr/>
        </p:nvGrpSpPr>
        <p:grpSpPr>
          <a:xfrm>
            <a:off x="10452429" y="1124607"/>
            <a:ext cx="3479143" cy="5312979"/>
            <a:chOff x="10452429" y="1124607"/>
            <a:chExt cx="3479143" cy="531297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F6FD2CD-4FBD-08B1-4931-8D7E205B40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6269" r="18248"/>
            <a:stretch/>
          </p:blipFill>
          <p:spPr>
            <a:xfrm>
              <a:off x="10452429" y="1124607"/>
              <a:ext cx="3479143" cy="5312979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BAA9B05-819B-707C-2885-C1568F3BEDC2}"/>
                </a:ext>
              </a:extLst>
            </p:cNvPr>
            <p:cNvSpPr/>
            <p:nvPr/>
          </p:nvSpPr>
          <p:spPr>
            <a:xfrm>
              <a:off x="10452429" y="3615559"/>
              <a:ext cx="3479142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9A9CBC2-20F1-4CBE-9D43-FC51507ED26C}"/>
                </a:ext>
              </a:extLst>
            </p:cNvPr>
            <p:cNvSpPr txBox="1"/>
            <p:nvPr/>
          </p:nvSpPr>
          <p:spPr>
            <a:xfrm>
              <a:off x="10663379" y="5130607"/>
              <a:ext cx="3066782" cy="1031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32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Next level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aespa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go on their way to discover what’s blocking the SYNK.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82D4F0E-2B3B-4E89-6211-E44AFE14D906}"/>
              </a:ext>
            </a:extLst>
          </p:cNvPr>
          <p:cNvGrpSpPr/>
          <p:nvPr/>
        </p:nvGrpSpPr>
        <p:grpSpPr>
          <a:xfrm>
            <a:off x="14229290" y="1124607"/>
            <a:ext cx="3479145" cy="5312979"/>
            <a:chOff x="14229290" y="1124607"/>
            <a:chExt cx="3479145" cy="531297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26F6A9B-700A-47FB-11CE-D8FAAE2A52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2446" t="-186" r="2158" b="102"/>
            <a:stretch/>
          </p:blipFill>
          <p:spPr>
            <a:xfrm>
              <a:off x="14229292" y="1124607"/>
              <a:ext cx="3479143" cy="5312979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BE29691-4E8A-A2E4-F8DF-6759E800E716}"/>
                </a:ext>
              </a:extLst>
            </p:cNvPr>
            <p:cNvSpPr/>
            <p:nvPr/>
          </p:nvSpPr>
          <p:spPr>
            <a:xfrm>
              <a:off x="14229290" y="3615559"/>
              <a:ext cx="3479142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B1FC9CC-9408-1A8D-8A2C-1EE160924A45}"/>
                </a:ext>
              </a:extLst>
            </p:cNvPr>
            <p:cNvSpPr txBox="1"/>
            <p:nvPr/>
          </p:nvSpPr>
          <p:spPr>
            <a:xfrm>
              <a:off x="14435470" y="5130607"/>
              <a:ext cx="3066782" cy="1031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32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SAVAGE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aespa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defeats </a:t>
              </a:r>
              <a:r>
                <a:rPr lang="en-GB" sz="1200" dirty="0">
                  <a:solidFill>
                    <a:srgbClr val="FFFFFF"/>
                  </a:solidFill>
                  <a:latin typeface="Archivo Light" pitchFamily="2" charset="77"/>
                  <a:cs typeface="Archivo Light" pitchFamily="2" charset="77"/>
                </a:rPr>
                <a:t>the Black Mamba  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with the use of their individual skills.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7C90AEB-5F98-6CE0-DFD7-8CE7A2BB6069}"/>
              </a:ext>
            </a:extLst>
          </p:cNvPr>
          <p:cNvGrpSpPr/>
          <p:nvPr/>
        </p:nvGrpSpPr>
        <p:grpSpPr>
          <a:xfrm>
            <a:off x="18006154" y="1124607"/>
            <a:ext cx="3479143" cy="5312980"/>
            <a:chOff x="18006154" y="1124607"/>
            <a:chExt cx="3479143" cy="531298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F613578-0C7E-B573-55BA-22B223128E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8700" r="34483"/>
            <a:stretch/>
          </p:blipFill>
          <p:spPr>
            <a:xfrm>
              <a:off x="18006154" y="1124607"/>
              <a:ext cx="3479143" cy="5312980"/>
            </a:xfrm>
            <a:prstGeom prst="rect">
              <a:avLst/>
            </a:prstGeom>
            <a:ln w="19050">
              <a:gradFill flip="none" rotWithShape="1">
                <a:gsLst>
                  <a:gs pos="0">
                    <a:schemeClr val="accent1">
                      <a:lumMod val="20000"/>
                      <a:lumOff val="80000"/>
                      <a:alpha val="0"/>
                    </a:schemeClr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16200000" scaled="1"/>
                <a:tileRect/>
              </a:gradFill>
            </a:ln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C8BFF12-9F74-3560-DDDF-BCD2F9F1173B}"/>
                </a:ext>
              </a:extLst>
            </p:cNvPr>
            <p:cNvSpPr/>
            <p:nvPr/>
          </p:nvSpPr>
          <p:spPr>
            <a:xfrm>
              <a:off x="18006155" y="3614493"/>
              <a:ext cx="3479142" cy="2822027"/>
            </a:xfrm>
            <a:prstGeom prst="rect">
              <a:avLst/>
            </a:prstGeom>
            <a:gradFill>
              <a:gsLst>
                <a:gs pos="0">
                  <a:schemeClr val="tx1">
                    <a:alpha val="51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A101AED-A2D3-CC2D-5FD2-A2D9DBA254DE}"/>
                </a:ext>
              </a:extLst>
            </p:cNvPr>
            <p:cNvSpPr txBox="1"/>
            <p:nvPr/>
          </p:nvSpPr>
          <p:spPr>
            <a:xfrm>
              <a:off x="18197055" y="5130607"/>
              <a:ext cx="3066782" cy="1031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GB" sz="3200" dirty="0">
                  <a:solidFill>
                    <a:schemeClr val="bg1"/>
                  </a:solidFill>
                  <a:latin typeface="NHL Ducks" panose="02000500000000000000" pitchFamily="2" charset="77"/>
                </a:rPr>
                <a:t>Girls</a:t>
              </a:r>
            </a:p>
            <a:p>
              <a:pPr>
                <a:spcAft>
                  <a:spcPts val="600"/>
                </a:spcAft>
              </a:pP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aespa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chivo Light" pitchFamily="2" charset="77"/>
                  <a:ea typeface="+mn-ea"/>
                  <a:cs typeface="Archivo Light" pitchFamily="2" charset="77"/>
                </a:rPr>
                <a:t> enters a new chapter as they’ve finally defeated their arch-nemesis</a:t>
              </a:r>
              <a:endParaRPr lang="en-GB" sz="3600" dirty="0">
                <a:solidFill>
                  <a:schemeClr val="bg1"/>
                </a:solidFill>
                <a:latin typeface="NHL Ducks" panose="02000500000000000000" pitchFamily="2" charset="7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85A08A8-29A3-1899-5F1B-2DACD2788E4D}"/>
              </a:ext>
            </a:extLst>
          </p:cNvPr>
          <p:cNvSpPr txBox="1"/>
          <p:nvPr/>
        </p:nvSpPr>
        <p:spPr>
          <a:xfrm>
            <a:off x="2633784" y="215932"/>
            <a:ext cx="28825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i="1" u="sng" dirty="0">
                <a:solidFill>
                  <a:schemeClr val="bg1"/>
                </a:solidFill>
                <a:latin typeface="NHL Ducks" panose="02000500000000000000" pitchFamily="2" charset="77"/>
              </a:rPr>
              <a:t>Featured events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3539E7-5B40-B78E-86D7-60F4F943C108}"/>
              </a:ext>
            </a:extLst>
          </p:cNvPr>
          <p:cNvSpPr txBox="1"/>
          <p:nvPr/>
        </p:nvSpPr>
        <p:spPr>
          <a:xfrm>
            <a:off x="6675697" y="215932"/>
            <a:ext cx="2882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>
                    <a:alpha val="50000"/>
                  </a:schemeClr>
                </a:solidFill>
                <a:latin typeface="NHL Ducks" panose="02000500000000000000" pitchFamily="2" charset="77"/>
              </a:rPr>
              <a:t>All events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88E2496-3760-0FFA-9987-912FAB2249D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41428" y="243558"/>
            <a:ext cx="622853" cy="58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0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CD1E3"/>
      </a:accent1>
      <a:accent2>
        <a:srgbClr val="C00ED8"/>
      </a:accent2>
      <a:accent3>
        <a:srgbClr val="7BB9E4"/>
      </a:accent3>
      <a:accent4>
        <a:srgbClr val="C89FDD"/>
      </a:accent4>
      <a:accent5>
        <a:srgbClr val="6A8AC1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1212</TotalTime>
  <Words>469</Words>
  <Application>Microsoft Macintosh PowerPoint</Application>
  <PresentationFormat>Widescreen</PresentationFormat>
  <Paragraphs>94</Paragraphs>
  <Slides>10</Slides>
  <Notes>8</Notes>
  <HiddenSlides>1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Roboto</vt:lpstr>
      <vt:lpstr>Archivo Light</vt:lpstr>
      <vt:lpstr>Calibri</vt:lpstr>
      <vt:lpstr>NHL Ducks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Vickie Leung</dc:creator>
  <cp:lastModifiedBy>Vickie Leung</cp:lastModifiedBy>
  <cp:revision>24</cp:revision>
  <dcterms:created xsi:type="dcterms:W3CDTF">2022-11-22T08:10:07Z</dcterms:created>
  <dcterms:modified xsi:type="dcterms:W3CDTF">2022-12-01T14:22:17Z</dcterms:modified>
</cp:coreProperties>
</file>

<file path=docProps/thumbnail.jpeg>
</file>